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4"/>
  </p:sldMasterIdLst>
  <p:notesMasterIdLst>
    <p:notesMasterId r:id="rId26"/>
  </p:notesMasterIdLst>
  <p:sldIdLst>
    <p:sldId id="256" r:id="rId5"/>
    <p:sldId id="257" r:id="rId6"/>
    <p:sldId id="258" r:id="rId7"/>
    <p:sldId id="260" r:id="rId8"/>
    <p:sldId id="261" r:id="rId9"/>
    <p:sldId id="262" r:id="rId10"/>
    <p:sldId id="263" r:id="rId11"/>
    <p:sldId id="264" r:id="rId12"/>
    <p:sldId id="265" r:id="rId13"/>
    <p:sldId id="259" r:id="rId14"/>
    <p:sldId id="278" r:id="rId15"/>
    <p:sldId id="267" r:id="rId16"/>
    <p:sldId id="269" r:id="rId17"/>
    <p:sldId id="270" r:id="rId18"/>
    <p:sldId id="271" r:id="rId19"/>
    <p:sldId id="281" r:id="rId20"/>
    <p:sldId id="273" r:id="rId21"/>
    <p:sldId id="274" r:id="rId22"/>
    <p:sldId id="275" r:id="rId23"/>
    <p:sldId id="277" r:id="rId24"/>
    <p:sldId id="280" r:id="rId25"/>
  </p:sldIdLst>
  <p:sldSz cx="9144000" cy="5143500" type="screen16x9"/>
  <p:notesSz cx="6858000" cy="9144000"/>
  <p:embeddedFontLst>
    <p:embeddedFont>
      <p:font typeface="Comfortaa" panose="020B0604020202020204" charset="0"/>
      <p:regular r:id="rId27"/>
      <p:bold r:id="rId28"/>
    </p:embeddedFont>
    <p:embeddedFont>
      <p:font typeface="Comfortaa Medium" panose="020B0604020202020204" charset="0"/>
      <p:regular r:id="rId29"/>
      <p:bold r:id="rId30"/>
    </p:embeddedFont>
    <p:embeddedFont>
      <p:font typeface="Livvic" pitchFamily="2"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italic r:id="rId40"/>
    </p:embeddedFont>
    <p:embeddedFont>
      <p:font typeface="Montserrat SemiBold" panose="00000700000000000000" pitchFamily="2" charset="0"/>
      <p:bold r:id="rId41"/>
      <p:boldItalic r:id="rId42"/>
    </p:embeddedFont>
    <p:embeddedFont>
      <p:font typeface="Poppins" panose="00000500000000000000" pitchFamily="2" charset="0"/>
      <p:regular r:id="rId43"/>
      <p:bold r:id="rId44"/>
      <p:italic r:id="rId45"/>
      <p:boldItalic r:id="rId46"/>
    </p:embeddedFont>
    <p:embeddedFont>
      <p:font typeface="Poppins Medium" panose="00000600000000000000" pitchFamily="2" charset="0"/>
      <p:regular r:id="rId47"/>
      <p:italic r:id="rId48"/>
    </p:embeddedFont>
    <p:embeddedFont>
      <p:font typeface="Roboto Condensed Light" panose="02000000000000000000" pitchFamily="2" charset="0"/>
      <p:regular r:id="rId49"/>
      <p:italic r:id="rId50"/>
    </p:embeddedFont>
    <p:embeddedFont>
      <p:font typeface="Rubik" panose="020B0604020202020204" charset="-79"/>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68830d5d2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68830d5d2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7fb5204ad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7fb5204ad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7fb5204ade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7fb5204ade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7fb5204ade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7fb5204ade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7fb5204ade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7fb5204ade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150,000 pool of money to grant out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7fb5204ade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37fb5204ade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7fb5204ade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7fb5204ade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a:extLst>
            <a:ext uri="{FF2B5EF4-FFF2-40B4-BE49-F238E27FC236}">
              <a16:creationId xmlns:a16="http://schemas.microsoft.com/office/drawing/2014/main" id="{3FA7D266-00FB-4B61-1AB1-904783F6CBAC}"/>
            </a:ext>
          </a:extLst>
        </p:cNvPr>
        <p:cNvGrpSpPr/>
        <p:nvPr/>
      </p:nvGrpSpPr>
      <p:grpSpPr>
        <a:xfrm>
          <a:off x="0" y="0"/>
          <a:ext cx="0" cy="0"/>
          <a:chOff x="0" y="0"/>
          <a:chExt cx="0" cy="0"/>
        </a:xfrm>
      </p:grpSpPr>
      <p:sp>
        <p:nvSpPr>
          <p:cNvPr id="759" name="Google Shape;759;g37fb5204ade_0_242:notes">
            <a:extLst>
              <a:ext uri="{FF2B5EF4-FFF2-40B4-BE49-F238E27FC236}">
                <a16:creationId xmlns:a16="http://schemas.microsoft.com/office/drawing/2014/main" id="{ECA5AD90-5382-301C-0F91-C4AE0107A7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7fb5204ade_0_242:notes">
            <a:extLst>
              <a:ext uri="{FF2B5EF4-FFF2-40B4-BE49-F238E27FC236}">
                <a16:creationId xmlns:a16="http://schemas.microsoft.com/office/drawing/2014/main" id="{9FF55D92-8432-DEEF-99AD-CAEE0B6669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https://impactalamance.org/impact-alamance-awards-179k-in-grants-to-strengthen-local-nonprofits-for-a-healthier-smarter-and-stronger-alamance-county/</a:t>
            </a:r>
            <a:endParaRPr/>
          </a:p>
        </p:txBody>
      </p:sp>
    </p:spTree>
    <p:extLst>
      <p:ext uri="{BB962C8B-B14F-4D97-AF65-F5344CB8AC3E}">
        <p14:creationId xmlns:p14="http://schemas.microsoft.com/office/powerpoint/2010/main" val="897070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37fb5204ade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37fb5204ade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37fb5204ade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37fb5204ade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37fb5204ade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37fb5204ade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8830d5d27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8830d5d2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7fb5204ade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7fb5204ade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7fb5204ade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7fb5204ade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7fb5204ad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7fb5204a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7fb5204ad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7fb5204ad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7fb5204ad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7fb5204ad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7fb5204ad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7fb5204ad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7fb5204ad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7fb5204ad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7fb5204ad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7fb5204ade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7fb5204ade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7fb5204ad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0" name="Google Shape;10;p2"/>
          <p:cNvSpPr txBox="1">
            <a:spLocks noGrp="1"/>
          </p:cNvSpPr>
          <p:nvPr>
            <p:ph type="ctrTitle"/>
          </p:nvPr>
        </p:nvSpPr>
        <p:spPr>
          <a:xfrm>
            <a:off x="713225" y="785334"/>
            <a:ext cx="5950800" cy="180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5200"/>
              <a:buNone/>
              <a:defRPr sz="5700" b="1">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1" name="Google Shape;11;p2"/>
          <p:cNvSpPr txBox="1">
            <a:spLocks noGrp="1"/>
          </p:cNvSpPr>
          <p:nvPr>
            <p:ph type="subTitle" idx="1"/>
          </p:nvPr>
        </p:nvSpPr>
        <p:spPr>
          <a:xfrm>
            <a:off x="713100" y="2883325"/>
            <a:ext cx="3858900" cy="79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Font typeface="Montserrat Light"/>
              <a:buNone/>
              <a:defRPr sz="1600">
                <a:solidFill>
                  <a:schemeClr val="lt1"/>
                </a:solidFill>
                <a:latin typeface="Comfortaa"/>
                <a:ea typeface="Comfortaa"/>
                <a:cs typeface="Comfortaa"/>
                <a:sym typeface="Comfortaa"/>
              </a:defRPr>
            </a:lvl1pPr>
            <a:lvl2pPr lvl="1"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lt1"/>
              </a:buClr>
              <a:buSzPts val="1600"/>
              <a:buFont typeface="Montserrat Light"/>
              <a:buNone/>
              <a:defRPr sz="1600">
                <a:solidFill>
                  <a:schemeClr val="lt1"/>
                </a:solidFill>
                <a:latin typeface="Montserrat Light"/>
                <a:ea typeface="Montserrat Light"/>
                <a:cs typeface="Montserrat Light"/>
                <a:sym typeface="Montserrat Light"/>
              </a:defRPr>
            </a:lvl9pPr>
          </a:lstStyle>
          <a:p>
            <a:endParaRPr/>
          </a:p>
        </p:txBody>
      </p:sp>
      <p:sp>
        <p:nvSpPr>
          <p:cNvPr id="12" name="Google Shape;12;p2"/>
          <p:cNvSpPr/>
          <p:nvPr/>
        </p:nvSpPr>
        <p:spPr>
          <a:xfrm>
            <a:off x="6735923" y="-75"/>
            <a:ext cx="2147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700000">
            <a:off x="5489306" y="725505"/>
            <a:ext cx="1922340" cy="192234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724055" y="1534498"/>
            <a:ext cx="7056000" cy="159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b="1">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9" name="Google Shape;69;p11"/>
          <p:cNvSpPr txBox="1">
            <a:spLocks noGrp="1"/>
          </p:cNvSpPr>
          <p:nvPr>
            <p:ph type="subTitle" idx="1"/>
          </p:nvPr>
        </p:nvSpPr>
        <p:spPr>
          <a:xfrm>
            <a:off x="723975" y="3128248"/>
            <a:ext cx="7056000" cy="9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b="1">
                <a:latin typeface="Comfortaa"/>
                <a:ea typeface="Comfortaa"/>
                <a:cs typeface="Comfortaa"/>
                <a:sym typeface="Comfortaa"/>
              </a:defRPr>
            </a:lvl1pPr>
            <a:lvl2pPr lvl="1" algn="ctr" rtl="0">
              <a:spcBef>
                <a:spcPts val="1600"/>
              </a:spcBef>
              <a:spcAft>
                <a:spcPts val="0"/>
              </a:spcAft>
              <a:buNone/>
              <a:defRPr sz="1600">
                <a:latin typeface="Poppins Medium"/>
                <a:ea typeface="Poppins Medium"/>
                <a:cs typeface="Poppins Medium"/>
                <a:sym typeface="Poppins Medium"/>
              </a:defRPr>
            </a:lvl2pPr>
            <a:lvl3pPr lvl="2" algn="ctr" rtl="0">
              <a:spcBef>
                <a:spcPts val="1600"/>
              </a:spcBef>
              <a:spcAft>
                <a:spcPts val="0"/>
              </a:spcAft>
              <a:buNone/>
              <a:defRPr sz="1600">
                <a:latin typeface="Poppins Medium"/>
                <a:ea typeface="Poppins Medium"/>
                <a:cs typeface="Poppins Medium"/>
                <a:sym typeface="Poppins Medium"/>
              </a:defRPr>
            </a:lvl3pPr>
            <a:lvl4pPr lvl="3" algn="ctr" rtl="0">
              <a:spcBef>
                <a:spcPts val="1600"/>
              </a:spcBef>
              <a:spcAft>
                <a:spcPts val="0"/>
              </a:spcAft>
              <a:buNone/>
              <a:defRPr sz="1600">
                <a:latin typeface="Poppins Medium"/>
                <a:ea typeface="Poppins Medium"/>
                <a:cs typeface="Poppins Medium"/>
                <a:sym typeface="Poppins Medium"/>
              </a:defRPr>
            </a:lvl4pPr>
            <a:lvl5pPr lvl="4" algn="ctr" rtl="0">
              <a:spcBef>
                <a:spcPts val="1600"/>
              </a:spcBef>
              <a:spcAft>
                <a:spcPts val="0"/>
              </a:spcAft>
              <a:buNone/>
              <a:defRPr sz="1600">
                <a:latin typeface="Poppins Medium"/>
                <a:ea typeface="Poppins Medium"/>
                <a:cs typeface="Poppins Medium"/>
                <a:sym typeface="Poppins Medium"/>
              </a:defRPr>
            </a:lvl5pPr>
            <a:lvl6pPr lvl="5" algn="ctr" rtl="0">
              <a:spcBef>
                <a:spcPts val="1600"/>
              </a:spcBef>
              <a:spcAft>
                <a:spcPts val="0"/>
              </a:spcAft>
              <a:buNone/>
              <a:defRPr sz="1600">
                <a:latin typeface="Poppins Medium"/>
                <a:ea typeface="Poppins Medium"/>
                <a:cs typeface="Poppins Medium"/>
                <a:sym typeface="Poppins Medium"/>
              </a:defRPr>
            </a:lvl6pPr>
            <a:lvl7pPr lvl="6" algn="ctr" rtl="0">
              <a:spcBef>
                <a:spcPts val="1600"/>
              </a:spcBef>
              <a:spcAft>
                <a:spcPts val="0"/>
              </a:spcAft>
              <a:buNone/>
              <a:defRPr sz="1600">
                <a:latin typeface="Poppins Medium"/>
                <a:ea typeface="Poppins Medium"/>
                <a:cs typeface="Poppins Medium"/>
                <a:sym typeface="Poppins Medium"/>
              </a:defRPr>
            </a:lvl7pPr>
            <a:lvl8pPr lvl="7" algn="ctr" rtl="0">
              <a:spcBef>
                <a:spcPts val="1600"/>
              </a:spcBef>
              <a:spcAft>
                <a:spcPts val="0"/>
              </a:spcAft>
              <a:buNone/>
              <a:defRPr sz="1600">
                <a:latin typeface="Poppins Medium"/>
                <a:ea typeface="Poppins Medium"/>
                <a:cs typeface="Poppins Medium"/>
                <a:sym typeface="Poppins Medium"/>
              </a:defRPr>
            </a:lvl8pPr>
            <a:lvl9pPr lvl="8" algn="ctr" rtl="0">
              <a:spcBef>
                <a:spcPts val="1600"/>
              </a:spcBef>
              <a:spcAft>
                <a:spcPts val="1600"/>
              </a:spcAft>
              <a:buNone/>
              <a:defRPr sz="1600">
                <a:latin typeface="Poppins Medium"/>
                <a:ea typeface="Poppins Medium"/>
                <a:cs typeface="Poppins Medium"/>
                <a:sym typeface="Poppins Medium"/>
              </a:defRPr>
            </a:lvl9pPr>
          </a:lstStyle>
          <a:p>
            <a:endParaRPr/>
          </a:p>
        </p:txBody>
      </p:sp>
      <p:sp>
        <p:nvSpPr>
          <p:cNvPr id="70" name="Google Shape;70;p11"/>
          <p:cNvSpPr/>
          <p:nvPr/>
        </p:nvSpPr>
        <p:spPr>
          <a:xfrm>
            <a:off x="8084750" y="0"/>
            <a:ext cx="798000" cy="51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rot="-2700000">
            <a:off x="8598657" y="2981357"/>
            <a:ext cx="569787" cy="569787"/>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rot="-2700000">
            <a:off x="8598657" y="4236107"/>
            <a:ext cx="569787" cy="569787"/>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2700000">
            <a:off x="8598657" y="1664357"/>
            <a:ext cx="569787" cy="569787"/>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2700000">
            <a:off x="982110" y="-109624"/>
            <a:ext cx="1298248" cy="1298248"/>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8100000">
            <a:off x="6580468" y="4278045"/>
            <a:ext cx="642760" cy="64276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BLANK_1_1">
    <p:spTree>
      <p:nvGrpSpPr>
        <p:cNvPr id="1" name="Shape 77"/>
        <p:cNvGrpSpPr/>
        <p:nvPr/>
      </p:nvGrpSpPr>
      <p:grpSpPr>
        <a:xfrm>
          <a:off x="0" y="0"/>
          <a:ext cx="0" cy="0"/>
          <a:chOff x="0" y="0"/>
          <a:chExt cx="0" cy="0"/>
        </a:xfrm>
      </p:grpSpPr>
      <p:sp>
        <p:nvSpPr>
          <p:cNvPr id="78" name="Google Shape;7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79" name="Google Shape;79;p13"/>
          <p:cNvSpPr txBox="1">
            <a:spLocks noGrp="1"/>
          </p:cNvSpPr>
          <p:nvPr>
            <p:ph type="title"/>
          </p:nvPr>
        </p:nvSpPr>
        <p:spPr>
          <a:xfrm>
            <a:off x="3022542" y="1993553"/>
            <a:ext cx="2030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80" name="Google Shape;80;p13"/>
          <p:cNvSpPr txBox="1">
            <a:spLocks noGrp="1"/>
          </p:cNvSpPr>
          <p:nvPr>
            <p:ph type="subTitle" idx="1"/>
          </p:nvPr>
        </p:nvSpPr>
        <p:spPr>
          <a:xfrm>
            <a:off x="3020742" y="2376225"/>
            <a:ext cx="203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Comfortaa Medium"/>
                <a:ea typeface="Comfortaa Medium"/>
                <a:cs typeface="Comfortaa Medium"/>
                <a:sym typeface="Comfortaa Medium"/>
              </a:defRPr>
            </a:lvl1pPr>
            <a:lvl2pPr lvl="1" algn="ctr" rtl="0">
              <a:spcBef>
                <a:spcPts val="0"/>
              </a:spcBef>
              <a:spcAft>
                <a:spcPts val="0"/>
              </a:spcAft>
              <a:buNone/>
              <a:defRPr sz="1400">
                <a:latin typeface="Comfortaa Medium"/>
                <a:ea typeface="Comfortaa Medium"/>
                <a:cs typeface="Comfortaa Medium"/>
                <a:sym typeface="Comfortaa Medium"/>
              </a:defRPr>
            </a:lvl2pPr>
            <a:lvl3pPr lvl="2" algn="ctr" rtl="0">
              <a:spcBef>
                <a:spcPts val="0"/>
              </a:spcBef>
              <a:spcAft>
                <a:spcPts val="0"/>
              </a:spcAft>
              <a:buNone/>
              <a:defRPr sz="1400">
                <a:latin typeface="Comfortaa Medium"/>
                <a:ea typeface="Comfortaa Medium"/>
                <a:cs typeface="Comfortaa Medium"/>
                <a:sym typeface="Comfortaa Medium"/>
              </a:defRPr>
            </a:lvl3pPr>
            <a:lvl4pPr lvl="3" algn="ctr" rtl="0">
              <a:spcBef>
                <a:spcPts val="0"/>
              </a:spcBef>
              <a:spcAft>
                <a:spcPts val="0"/>
              </a:spcAft>
              <a:buNone/>
              <a:defRPr sz="1400">
                <a:latin typeface="Comfortaa Medium"/>
                <a:ea typeface="Comfortaa Medium"/>
                <a:cs typeface="Comfortaa Medium"/>
                <a:sym typeface="Comfortaa Medium"/>
              </a:defRPr>
            </a:lvl4pPr>
            <a:lvl5pPr lvl="4" algn="ctr" rtl="0">
              <a:spcBef>
                <a:spcPts val="0"/>
              </a:spcBef>
              <a:spcAft>
                <a:spcPts val="0"/>
              </a:spcAft>
              <a:buNone/>
              <a:defRPr sz="1400">
                <a:latin typeface="Comfortaa Medium"/>
                <a:ea typeface="Comfortaa Medium"/>
                <a:cs typeface="Comfortaa Medium"/>
                <a:sym typeface="Comfortaa Medium"/>
              </a:defRPr>
            </a:lvl5pPr>
            <a:lvl6pPr lvl="5" algn="ctr" rtl="0">
              <a:spcBef>
                <a:spcPts val="0"/>
              </a:spcBef>
              <a:spcAft>
                <a:spcPts val="0"/>
              </a:spcAft>
              <a:buNone/>
              <a:defRPr sz="1400">
                <a:latin typeface="Comfortaa Medium"/>
                <a:ea typeface="Comfortaa Medium"/>
                <a:cs typeface="Comfortaa Medium"/>
                <a:sym typeface="Comfortaa Medium"/>
              </a:defRPr>
            </a:lvl6pPr>
            <a:lvl7pPr lvl="6" algn="ctr" rtl="0">
              <a:spcBef>
                <a:spcPts val="0"/>
              </a:spcBef>
              <a:spcAft>
                <a:spcPts val="0"/>
              </a:spcAft>
              <a:buNone/>
              <a:defRPr sz="1400">
                <a:latin typeface="Comfortaa Medium"/>
                <a:ea typeface="Comfortaa Medium"/>
                <a:cs typeface="Comfortaa Medium"/>
                <a:sym typeface="Comfortaa Medium"/>
              </a:defRPr>
            </a:lvl7pPr>
            <a:lvl8pPr lvl="7" algn="ctr" rtl="0">
              <a:spcBef>
                <a:spcPts val="0"/>
              </a:spcBef>
              <a:spcAft>
                <a:spcPts val="0"/>
              </a:spcAft>
              <a:buNone/>
              <a:defRPr sz="1400">
                <a:latin typeface="Comfortaa Medium"/>
                <a:ea typeface="Comfortaa Medium"/>
                <a:cs typeface="Comfortaa Medium"/>
                <a:sym typeface="Comfortaa Medium"/>
              </a:defRPr>
            </a:lvl8pPr>
            <a:lvl9pPr lvl="8" algn="ctr"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81" name="Google Shape;81;p13"/>
          <p:cNvSpPr txBox="1">
            <a:spLocks noGrp="1"/>
          </p:cNvSpPr>
          <p:nvPr>
            <p:ph type="title" idx="2"/>
          </p:nvPr>
        </p:nvSpPr>
        <p:spPr>
          <a:xfrm>
            <a:off x="5330301" y="1993540"/>
            <a:ext cx="2030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82" name="Google Shape;82;p13"/>
          <p:cNvSpPr txBox="1">
            <a:spLocks noGrp="1"/>
          </p:cNvSpPr>
          <p:nvPr>
            <p:ph type="subTitle" idx="3"/>
          </p:nvPr>
        </p:nvSpPr>
        <p:spPr>
          <a:xfrm>
            <a:off x="5328501" y="2376225"/>
            <a:ext cx="203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Comfortaa Medium"/>
                <a:ea typeface="Comfortaa Medium"/>
                <a:cs typeface="Comfortaa Medium"/>
                <a:sym typeface="Comfortaa Medium"/>
              </a:defRPr>
            </a:lvl1pPr>
            <a:lvl2pPr lvl="1" algn="ctr" rtl="0">
              <a:spcBef>
                <a:spcPts val="0"/>
              </a:spcBef>
              <a:spcAft>
                <a:spcPts val="0"/>
              </a:spcAft>
              <a:buNone/>
              <a:defRPr sz="1400">
                <a:latin typeface="Comfortaa Medium"/>
                <a:ea typeface="Comfortaa Medium"/>
                <a:cs typeface="Comfortaa Medium"/>
                <a:sym typeface="Comfortaa Medium"/>
              </a:defRPr>
            </a:lvl2pPr>
            <a:lvl3pPr lvl="2" algn="ctr" rtl="0">
              <a:spcBef>
                <a:spcPts val="0"/>
              </a:spcBef>
              <a:spcAft>
                <a:spcPts val="0"/>
              </a:spcAft>
              <a:buNone/>
              <a:defRPr sz="1400">
                <a:latin typeface="Comfortaa Medium"/>
                <a:ea typeface="Comfortaa Medium"/>
                <a:cs typeface="Comfortaa Medium"/>
                <a:sym typeface="Comfortaa Medium"/>
              </a:defRPr>
            </a:lvl3pPr>
            <a:lvl4pPr lvl="3" algn="ctr" rtl="0">
              <a:spcBef>
                <a:spcPts val="0"/>
              </a:spcBef>
              <a:spcAft>
                <a:spcPts val="0"/>
              </a:spcAft>
              <a:buNone/>
              <a:defRPr sz="1400">
                <a:latin typeface="Comfortaa Medium"/>
                <a:ea typeface="Comfortaa Medium"/>
                <a:cs typeface="Comfortaa Medium"/>
                <a:sym typeface="Comfortaa Medium"/>
              </a:defRPr>
            </a:lvl4pPr>
            <a:lvl5pPr lvl="4" algn="ctr" rtl="0">
              <a:spcBef>
                <a:spcPts val="0"/>
              </a:spcBef>
              <a:spcAft>
                <a:spcPts val="0"/>
              </a:spcAft>
              <a:buNone/>
              <a:defRPr sz="1400">
                <a:latin typeface="Comfortaa Medium"/>
                <a:ea typeface="Comfortaa Medium"/>
                <a:cs typeface="Comfortaa Medium"/>
                <a:sym typeface="Comfortaa Medium"/>
              </a:defRPr>
            </a:lvl5pPr>
            <a:lvl6pPr lvl="5" algn="ctr" rtl="0">
              <a:spcBef>
                <a:spcPts val="0"/>
              </a:spcBef>
              <a:spcAft>
                <a:spcPts val="0"/>
              </a:spcAft>
              <a:buNone/>
              <a:defRPr sz="1400">
                <a:latin typeface="Comfortaa Medium"/>
                <a:ea typeface="Comfortaa Medium"/>
                <a:cs typeface="Comfortaa Medium"/>
                <a:sym typeface="Comfortaa Medium"/>
              </a:defRPr>
            </a:lvl6pPr>
            <a:lvl7pPr lvl="6" algn="ctr" rtl="0">
              <a:spcBef>
                <a:spcPts val="0"/>
              </a:spcBef>
              <a:spcAft>
                <a:spcPts val="0"/>
              </a:spcAft>
              <a:buNone/>
              <a:defRPr sz="1400">
                <a:latin typeface="Comfortaa Medium"/>
                <a:ea typeface="Comfortaa Medium"/>
                <a:cs typeface="Comfortaa Medium"/>
                <a:sym typeface="Comfortaa Medium"/>
              </a:defRPr>
            </a:lvl7pPr>
            <a:lvl8pPr lvl="7" algn="ctr" rtl="0">
              <a:spcBef>
                <a:spcPts val="0"/>
              </a:spcBef>
              <a:spcAft>
                <a:spcPts val="0"/>
              </a:spcAft>
              <a:buNone/>
              <a:defRPr sz="1400">
                <a:latin typeface="Comfortaa Medium"/>
                <a:ea typeface="Comfortaa Medium"/>
                <a:cs typeface="Comfortaa Medium"/>
                <a:sym typeface="Comfortaa Medium"/>
              </a:defRPr>
            </a:lvl8pPr>
            <a:lvl9pPr lvl="8" algn="ctr"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83" name="Google Shape;83;p13"/>
          <p:cNvSpPr txBox="1">
            <a:spLocks noGrp="1"/>
          </p:cNvSpPr>
          <p:nvPr>
            <p:ph type="subTitle" idx="4"/>
          </p:nvPr>
        </p:nvSpPr>
        <p:spPr>
          <a:xfrm>
            <a:off x="707494" y="4087724"/>
            <a:ext cx="203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Comfortaa Medium"/>
                <a:ea typeface="Comfortaa Medium"/>
                <a:cs typeface="Comfortaa Medium"/>
                <a:sym typeface="Comfortaa Medium"/>
              </a:defRPr>
            </a:lvl1pPr>
            <a:lvl2pPr lvl="1" algn="ctr" rtl="0">
              <a:spcBef>
                <a:spcPts val="0"/>
              </a:spcBef>
              <a:spcAft>
                <a:spcPts val="0"/>
              </a:spcAft>
              <a:buNone/>
              <a:defRPr sz="1400">
                <a:latin typeface="Comfortaa Medium"/>
                <a:ea typeface="Comfortaa Medium"/>
                <a:cs typeface="Comfortaa Medium"/>
                <a:sym typeface="Comfortaa Medium"/>
              </a:defRPr>
            </a:lvl2pPr>
            <a:lvl3pPr lvl="2" algn="ctr" rtl="0">
              <a:spcBef>
                <a:spcPts val="0"/>
              </a:spcBef>
              <a:spcAft>
                <a:spcPts val="0"/>
              </a:spcAft>
              <a:buNone/>
              <a:defRPr sz="1400">
                <a:latin typeface="Comfortaa Medium"/>
                <a:ea typeface="Comfortaa Medium"/>
                <a:cs typeface="Comfortaa Medium"/>
                <a:sym typeface="Comfortaa Medium"/>
              </a:defRPr>
            </a:lvl3pPr>
            <a:lvl4pPr lvl="3" algn="ctr" rtl="0">
              <a:spcBef>
                <a:spcPts val="0"/>
              </a:spcBef>
              <a:spcAft>
                <a:spcPts val="0"/>
              </a:spcAft>
              <a:buNone/>
              <a:defRPr sz="1400">
                <a:latin typeface="Comfortaa Medium"/>
                <a:ea typeface="Comfortaa Medium"/>
                <a:cs typeface="Comfortaa Medium"/>
                <a:sym typeface="Comfortaa Medium"/>
              </a:defRPr>
            </a:lvl4pPr>
            <a:lvl5pPr lvl="4" algn="ctr" rtl="0">
              <a:spcBef>
                <a:spcPts val="0"/>
              </a:spcBef>
              <a:spcAft>
                <a:spcPts val="0"/>
              </a:spcAft>
              <a:buNone/>
              <a:defRPr sz="1400">
                <a:latin typeface="Comfortaa Medium"/>
                <a:ea typeface="Comfortaa Medium"/>
                <a:cs typeface="Comfortaa Medium"/>
                <a:sym typeface="Comfortaa Medium"/>
              </a:defRPr>
            </a:lvl5pPr>
            <a:lvl6pPr lvl="5" algn="ctr" rtl="0">
              <a:spcBef>
                <a:spcPts val="0"/>
              </a:spcBef>
              <a:spcAft>
                <a:spcPts val="0"/>
              </a:spcAft>
              <a:buNone/>
              <a:defRPr sz="1400">
                <a:latin typeface="Comfortaa Medium"/>
                <a:ea typeface="Comfortaa Medium"/>
                <a:cs typeface="Comfortaa Medium"/>
                <a:sym typeface="Comfortaa Medium"/>
              </a:defRPr>
            </a:lvl6pPr>
            <a:lvl7pPr lvl="6" algn="ctr" rtl="0">
              <a:spcBef>
                <a:spcPts val="0"/>
              </a:spcBef>
              <a:spcAft>
                <a:spcPts val="0"/>
              </a:spcAft>
              <a:buNone/>
              <a:defRPr sz="1400">
                <a:latin typeface="Comfortaa Medium"/>
                <a:ea typeface="Comfortaa Medium"/>
                <a:cs typeface="Comfortaa Medium"/>
                <a:sym typeface="Comfortaa Medium"/>
              </a:defRPr>
            </a:lvl7pPr>
            <a:lvl8pPr lvl="7" algn="ctr" rtl="0">
              <a:spcBef>
                <a:spcPts val="0"/>
              </a:spcBef>
              <a:spcAft>
                <a:spcPts val="0"/>
              </a:spcAft>
              <a:buNone/>
              <a:defRPr sz="1400">
                <a:latin typeface="Comfortaa Medium"/>
                <a:ea typeface="Comfortaa Medium"/>
                <a:cs typeface="Comfortaa Medium"/>
                <a:sym typeface="Comfortaa Medium"/>
              </a:defRPr>
            </a:lvl8pPr>
            <a:lvl9pPr lvl="8" algn="ctr"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84" name="Google Shape;84;p13"/>
          <p:cNvSpPr txBox="1">
            <a:spLocks noGrp="1"/>
          </p:cNvSpPr>
          <p:nvPr>
            <p:ph type="subTitle" idx="5"/>
          </p:nvPr>
        </p:nvSpPr>
        <p:spPr>
          <a:xfrm>
            <a:off x="707500" y="2376225"/>
            <a:ext cx="203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Comfortaa Medium"/>
                <a:ea typeface="Comfortaa Medium"/>
                <a:cs typeface="Comfortaa Medium"/>
                <a:sym typeface="Comfortaa Medium"/>
              </a:defRPr>
            </a:lvl1pPr>
            <a:lvl2pPr lvl="1" algn="ctr" rtl="0">
              <a:spcBef>
                <a:spcPts val="0"/>
              </a:spcBef>
              <a:spcAft>
                <a:spcPts val="0"/>
              </a:spcAft>
              <a:buNone/>
              <a:defRPr sz="1400">
                <a:latin typeface="Comfortaa Medium"/>
                <a:ea typeface="Comfortaa Medium"/>
                <a:cs typeface="Comfortaa Medium"/>
                <a:sym typeface="Comfortaa Medium"/>
              </a:defRPr>
            </a:lvl2pPr>
            <a:lvl3pPr lvl="2" algn="ctr" rtl="0">
              <a:spcBef>
                <a:spcPts val="0"/>
              </a:spcBef>
              <a:spcAft>
                <a:spcPts val="0"/>
              </a:spcAft>
              <a:buNone/>
              <a:defRPr sz="1400">
                <a:latin typeface="Comfortaa Medium"/>
                <a:ea typeface="Comfortaa Medium"/>
                <a:cs typeface="Comfortaa Medium"/>
                <a:sym typeface="Comfortaa Medium"/>
              </a:defRPr>
            </a:lvl3pPr>
            <a:lvl4pPr lvl="3" algn="ctr" rtl="0">
              <a:spcBef>
                <a:spcPts val="0"/>
              </a:spcBef>
              <a:spcAft>
                <a:spcPts val="0"/>
              </a:spcAft>
              <a:buNone/>
              <a:defRPr sz="1400">
                <a:latin typeface="Comfortaa Medium"/>
                <a:ea typeface="Comfortaa Medium"/>
                <a:cs typeface="Comfortaa Medium"/>
                <a:sym typeface="Comfortaa Medium"/>
              </a:defRPr>
            </a:lvl4pPr>
            <a:lvl5pPr lvl="4" algn="ctr" rtl="0">
              <a:spcBef>
                <a:spcPts val="0"/>
              </a:spcBef>
              <a:spcAft>
                <a:spcPts val="0"/>
              </a:spcAft>
              <a:buNone/>
              <a:defRPr sz="1400">
                <a:latin typeface="Comfortaa Medium"/>
                <a:ea typeface="Comfortaa Medium"/>
                <a:cs typeface="Comfortaa Medium"/>
                <a:sym typeface="Comfortaa Medium"/>
              </a:defRPr>
            </a:lvl5pPr>
            <a:lvl6pPr lvl="5" algn="ctr" rtl="0">
              <a:spcBef>
                <a:spcPts val="0"/>
              </a:spcBef>
              <a:spcAft>
                <a:spcPts val="0"/>
              </a:spcAft>
              <a:buNone/>
              <a:defRPr sz="1400">
                <a:latin typeface="Comfortaa Medium"/>
                <a:ea typeface="Comfortaa Medium"/>
                <a:cs typeface="Comfortaa Medium"/>
                <a:sym typeface="Comfortaa Medium"/>
              </a:defRPr>
            </a:lvl6pPr>
            <a:lvl7pPr lvl="6" algn="ctr" rtl="0">
              <a:spcBef>
                <a:spcPts val="0"/>
              </a:spcBef>
              <a:spcAft>
                <a:spcPts val="0"/>
              </a:spcAft>
              <a:buNone/>
              <a:defRPr sz="1400">
                <a:latin typeface="Comfortaa Medium"/>
                <a:ea typeface="Comfortaa Medium"/>
                <a:cs typeface="Comfortaa Medium"/>
                <a:sym typeface="Comfortaa Medium"/>
              </a:defRPr>
            </a:lvl7pPr>
            <a:lvl8pPr lvl="7" algn="ctr" rtl="0">
              <a:spcBef>
                <a:spcPts val="0"/>
              </a:spcBef>
              <a:spcAft>
                <a:spcPts val="0"/>
              </a:spcAft>
              <a:buNone/>
              <a:defRPr sz="1400">
                <a:latin typeface="Comfortaa Medium"/>
                <a:ea typeface="Comfortaa Medium"/>
                <a:cs typeface="Comfortaa Medium"/>
                <a:sym typeface="Comfortaa Medium"/>
              </a:defRPr>
            </a:lvl8pPr>
            <a:lvl9pPr lvl="8" algn="ctr"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85" name="Google Shape;85;p13"/>
          <p:cNvSpPr txBox="1">
            <a:spLocks noGrp="1"/>
          </p:cNvSpPr>
          <p:nvPr>
            <p:ph type="title" idx="6"/>
          </p:nvPr>
        </p:nvSpPr>
        <p:spPr>
          <a:xfrm>
            <a:off x="709294" y="1993538"/>
            <a:ext cx="2030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86" name="Google Shape;86;p13"/>
          <p:cNvSpPr txBox="1">
            <a:spLocks noGrp="1"/>
          </p:cNvSpPr>
          <p:nvPr>
            <p:ph type="title" idx="7"/>
          </p:nvPr>
        </p:nvSpPr>
        <p:spPr>
          <a:xfrm>
            <a:off x="709294" y="3722026"/>
            <a:ext cx="2030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87" name="Google Shape;87;p13"/>
          <p:cNvSpPr txBox="1">
            <a:spLocks noGrp="1"/>
          </p:cNvSpPr>
          <p:nvPr>
            <p:ph type="subTitle" idx="8"/>
          </p:nvPr>
        </p:nvSpPr>
        <p:spPr>
          <a:xfrm>
            <a:off x="3020742" y="4087724"/>
            <a:ext cx="203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Comfortaa Medium"/>
                <a:ea typeface="Comfortaa Medium"/>
                <a:cs typeface="Comfortaa Medium"/>
                <a:sym typeface="Comfortaa Medium"/>
              </a:defRPr>
            </a:lvl1pPr>
            <a:lvl2pPr lvl="1" algn="ctr" rtl="0">
              <a:spcBef>
                <a:spcPts val="0"/>
              </a:spcBef>
              <a:spcAft>
                <a:spcPts val="0"/>
              </a:spcAft>
              <a:buNone/>
              <a:defRPr sz="1400">
                <a:latin typeface="Comfortaa Medium"/>
                <a:ea typeface="Comfortaa Medium"/>
                <a:cs typeface="Comfortaa Medium"/>
                <a:sym typeface="Comfortaa Medium"/>
              </a:defRPr>
            </a:lvl2pPr>
            <a:lvl3pPr lvl="2" algn="ctr" rtl="0">
              <a:spcBef>
                <a:spcPts val="0"/>
              </a:spcBef>
              <a:spcAft>
                <a:spcPts val="0"/>
              </a:spcAft>
              <a:buNone/>
              <a:defRPr sz="1400">
                <a:latin typeface="Comfortaa Medium"/>
                <a:ea typeface="Comfortaa Medium"/>
                <a:cs typeface="Comfortaa Medium"/>
                <a:sym typeface="Comfortaa Medium"/>
              </a:defRPr>
            </a:lvl3pPr>
            <a:lvl4pPr lvl="3" algn="ctr" rtl="0">
              <a:spcBef>
                <a:spcPts val="0"/>
              </a:spcBef>
              <a:spcAft>
                <a:spcPts val="0"/>
              </a:spcAft>
              <a:buNone/>
              <a:defRPr sz="1400">
                <a:latin typeface="Comfortaa Medium"/>
                <a:ea typeface="Comfortaa Medium"/>
                <a:cs typeface="Comfortaa Medium"/>
                <a:sym typeface="Comfortaa Medium"/>
              </a:defRPr>
            </a:lvl4pPr>
            <a:lvl5pPr lvl="4" algn="ctr" rtl="0">
              <a:spcBef>
                <a:spcPts val="0"/>
              </a:spcBef>
              <a:spcAft>
                <a:spcPts val="0"/>
              </a:spcAft>
              <a:buNone/>
              <a:defRPr sz="1400">
                <a:latin typeface="Comfortaa Medium"/>
                <a:ea typeface="Comfortaa Medium"/>
                <a:cs typeface="Comfortaa Medium"/>
                <a:sym typeface="Comfortaa Medium"/>
              </a:defRPr>
            </a:lvl5pPr>
            <a:lvl6pPr lvl="5" algn="ctr" rtl="0">
              <a:spcBef>
                <a:spcPts val="0"/>
              </a:spcBef>
              <a:spcAft>
                <a:spcPts val="0"/>
              </a:spcAft>
              <a:buNone/>
              <a:defRPr sz="1400">
                <a:latin typeface="Comfortaa Medium"/>
                <a:ea typeface="Comfortaa Medium"/>
                <a:cs typeface="Comfortaa Medium"/>
                <a:sym typeface="Comfortaa Medium"/>
              </a:defRPr>
            </a:lvl6pPr>
            <a:lvl7pPr lvl="6" algn="ctr" rtl="0">
              <a:spcBef>
                <a:spcPts val="0"/>
              </a:spcBef>
              <a:spcAft>
                <a:spcPts val="0"/>
              </a:spcAft>
              <a:buNone/>
              <a:defRPr sz="1400">
                <a:latin typeface="Comfortaa Medium"/>
                <a:ea typeface="Comfortaa Medium"/>
                <a:cs typeface="Comfortaa Medium"/>
                <a:sym typeface="Comfortaa Medium"/>
              </a:defRPr>
            </a:lvl7pPr>
            <a:lvl8pPr lvl="7" algn="ctr" rtl="0">
              <a:spcBef>
                <a:spcPts val="0"/>
              </a:spcBef>
              <a:spcAft>
                <a:spcPts val="0"/>
              </a:spcAft>
              <a:buNone/>
              <a:defRPr sz="1400">
                <a:latin typeface="Comfortaa Medium"/>
                <a:ea typeface="Comfortaa Medium"/>
                <a:cs typeface="Comfortaa Medium"/>
                <a:sym typeface="Comfortaa Medium"/>
              </a:defRPr>
            </a:lvl8pPr>
            <a:lvl9pPr lvl="8" algn="ctr"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88" name="Google Shape;88;p13"/>
          <p:cNvSpPr txBox="1">
            <a:spLocks noGrp="1"/>
          </p:cNvSpPr>
          <p:nvPr>
            <p:ph type="title" idx="9"/>
          </p:nvPr>
        </p:nvSpPr>
        <p:spPr>
          <a:xfrm>
            <a:off x="3022542" y="3722026"/>
            <a:ext cx="2030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89" name="Google Shape;89;p13"/>
          <p:cNvSpPr txBox="1">
            <a:spLocks noGrp="1"/>
          </p:cNvSpPr>
          <p:nvPr>
            <p:ph type="subTitle" idx="13"/>
          </p:nvPr>
        </p:nvSpPr>
        <p:spPr>
          <a:xfrm>
            <a:off x="5328501" y="4087724"/>
            <a:ext cx="203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Comfortaa Medium"/>
                <a:ea typeface="Comfortaa Medium"/>
                <a:cs typeface="Comfortaa Medium"/>
                <a:sym typeface="Comfortaa Medium"/>
              </a:defRPr>
            </a:lvl1pPr>
            <a:lvl2pPr lvl="1" algn="ctr" rtl="0">
              <a:spcBef>
                <a:spcPts val="0"/>
              </a:spcBef>
              <a:spcAft>
                <a:spcPts val="0"/>
              </a:spcAft>
              <a:buNone/>
              <a:defRPr sz="1400">
                <a:latin typeface="Comfortaa Medium"/>
                <a:ea typeface="Comfortaa Medium"/>
                <a:cs typeface="Comfortaa Medium"/>
                <a:sym typeface="Comfortaa Medium"/>
              </a:defRPr>
            </a:lvl2pPr>
            <a:lvl3pPr lvl="2" algn="ctr" rtl="0">
              <a:spcBef>
                <a:spcPts val="0"/>
              </a:spcBef>
              <a:spcAft>
                <a:spcPts val="0"/>
              </a:spcAft>
              <a:buNone/>
              <a:defRPr sz="1400">
                <a:latin typeface="Comfortaa Medium"/>
                <a:ea typeface="Comfortaa Medium"/>
                <a:cs typeface="Comfortaa Medium"/>
                <a:sym typeface="Comfortaa Medium"/>
              </a:defRPr>
            </a:lvl3pPr>
            <a:lvl4pPr lvl="3" algn="ctr" rtl="0">
              <a:spcBef>
                <a:spcPts val="0"/>
              </a:spcBef>
              <a:spcAft>
                <a:spcPts val="0"/>
              </a:spcAft>
              <a:buNone/>
              <a:defRPr sz="1400">
                <a:latin typeface="Comfortaa Medium"/>
                <a:ea typeface="Comfortaa Medium"/>
                <a:cs typeface="Comfortaa Medium"/>
                <a:sym typeface="Comfortaa Medium"/>
              </a:defRPr>
            </a:lvl4pPr>
            <a:lvl5pPr lvl="4" algn="ctr" rtl="0">
              <a:spcBef>
                <a:spcPts val="0"/>
              </a:spcBef>
              <a:spcAft>
                <a:spcPts val="0"/>
              </a:spcAft>
              <a:buNone/>
              <a:defRPr sz="1400">
                <a:latin typeface="Comfortaa Medium"/>
                <a:ea typeface="Comfortaa Medium"/>
                <a:cs typeface="Comfortaa Medium"/>
                <a:sym typeface="Comfortaa Medium"/>
              </a:defRPr>
            </a:lvl5pPr>
            <a:lvl6pPr lvl="5" algn="ctr" rtl="0">
              <a:spcBef>
                <a:spcPts val="0"/>
              </a:spcBef>
              <a:spcAft>
                <a:spcPts val="0"/>
              </a:spcAft>
              <a:buNone/>
              <a:defRPr sz="1400">
                <a:latin typeface="Comfortaa Medium"/>
                <a:ea typeface="Comfortaa Medium"/>
                <a:cs typeface="Comfortaa Medium"/>
                <a:sym typeface="Comfortaa Medium"/>
              </a:defRPr>
            </a:lvl6pPr>
            <a:lvl7pPr lvl="6" algn="ctr" rtl="0">
              <a:spcBef>
                <a:spcPts val="0"/>
              </a:spcBef>
              <a:spcAft>
                <a:spcPts val="0"/>
              </a:spcAft>
              <a:buNone/>
              <a:defRPr sz="1400">
                <a:latin typeface="Comfortaa Medium"/>
                <a:ea typeface="Comfortaa Medium"/>
                <a:cs typeface="Comfortaa Medium"/>
                <a:sym typeface="Comfortaa Medium"/>
              </a:defRPr>
            </a:lvl7pPr>
            <a:lvl8pPr lvl="7" algn="ctr" rtl="0">
              <a:spcBef>
                <a:spcPts val="0"/>
              </a:spcBef>
              <a:spcAft>
                <a:spcPts val="0"/>
              </a:spcAft>
              <a:buNone/>
              <a:defRPr sz="1400">
                <a:latin typeface="Comfortaa Medium"/>
                <a:ea typeface="Comfortaa Medium"/>
                <a:cs typeface="Comfortaa Medium"/>
                <a:sym typeface="Comfortaa Medium"/>
              </a:defRPr>
            </a:lvl8pPr>
            <a:lvl9pPr lvl="8" algn="ctr"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90" name="Google Shape;90;p13"/>
          <p:cNvSpPr txBox="1">
            <a:spLocks noGrp="1"/>
          </p:cNvSpPr>
          <p:nvPr>
            <p:ph type="title" idx="14"/>
          </p:nvPr>
        </p:nvSpPr>
        <p:spPr>
          <a:xfrm>
            <a:off x="5330301" y="3722026"/>
            <a:ext cx="2030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91" name="Google Shape;91;p13"/>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92" name="Google Shape;92;p13"/>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txBox="1">
            <a:spLocks noGrp="1"/>
          </p:cNvSpPr>
          <p:nvPr>
            <p:ph type="title" idx="15"/>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2">
  <p:cSld name="BLANK_1_1_2">
    <p:spTree>
      <p:nvGrpSpPr>
        <p:cNvPr id="1" name="Shape 94"/>
        <p:cNvGrpSpPr/>
        <p:nvPr/>
      </p:nvGrpSpPr>
      <p:grpSpPr>
        <a:xfrm>
          <a:off x="0" y="0"/>
          <a:ext cx="0" cy="0"/>
          <a:chOff x="0" y="0"/>
          <a:chExt cx="0" cy="0"/>
        </a:xfrm>
      </p:grpSpPr>
      <p:sp>
        <p:nvSpPr>
          <p:cNvPr id="95" name="Google Shape;9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96" name="Google Shape;96;p14"/>
          <p:cNvSpPr txBox="1">
            <a:spLocks noGrp="1"/>
          </p:cNvSpPr>
          <p:nvPr>
            <p:ph type="title"/>
          </p:nvPr>
        </p:nvSpPr>
        <p:spPr>
          <a:xfrm>
            <a:off x="4975176" y="2491226"/>
            <a:ext cx="20301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97" name="Google Shape;97;p14"/>
          <p:cNvSpPr txBox="1">
            <a:spLocks noGrp="1"/>
          </p:cNvSpPr>
          <p:nvPr>
            <p:ph type="subTitle" idx="1"/>
          </p:nvPr>
        </p:nvSpPr>
        <p:spPr>
          <a:xfrm>
            <a:off x="4975176" y="2875449"/>
            <a:ext cx="25641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Comfortaa Medium"/>
                <a:ea typeface="Comfortaa Medium"/>
                <a:cs typeface="Comfortaa Medium"/>
                <a:sym typeface="Comfortaa Medium"/>
              </a:defRPr>
            </a:lvl1pPr>
            <a:lvl2pPr lvl="1" rtl="0">
              <a:spcBef>
                <a:spcPts val="0"/>
              </a:spcBef>
              <a:spcAft>
                <a:spcPts val="0"/>
              </a:spcAft>
              <a:buNone/>
              <a:defRPr sz="1400">
                <a:latin typeface="Comfortaa Medium"/>
                <a:ea typeface="Comfortaa Medium"/>
                <a:cs typeface="Comfortaa Medium"/>
                <a:sym typeface="Comfortaa Medium"/>
              </a:defRPr>
            </a:lvl2pPr>
            <a:lvl3pPr lvl="2" rtl="0">
              <a:spcBef>
                <a:spcPts val="0"/>
              </a:spcBef>
              <a:spcAft>
                <a:spcPts val="0"/>
              </a:spcAft>
              <a:buNone/>
              <a:defRPr sz="1400">
                <a:latin typeface="Comfortaa Medium"/>
                <a:ea typeface="Comfortaa Medium"/>
                <a:cs typeface="Comfortaa Medium"/>
                <a:sym typeface="Comfortaa Medium"/>
              </a:defRPr>
            </a:lvl3pPr>
            <a:lvl4pPr lvl="3" rtl="0">
              <a:spcBef>
                <a:spcPts val="0"/>
              </a:spcBef>
              <a:spcAft>
                <a:spcPts val="0"/>
              </a:spcAft>
              <a:buNone/>
              <a:defRPr sz="1400">
                <a:latin typeface="Comfortaa Medium"/>
                <a:ea typeface="Comfortaa Medium"/>
                <a:cs typeface="Comfortaa Medium"/>
                <a:sym typeface="Comfortaa Medium"/>
              </a:defRPr>
            </a:lvl4pPr>
            <a:lvl5pPr lvl="4" rtl="0">
              <a:spcBef>
                <a:spcPts val="0"/>
              </a:spcBef>
              <a:spcAft>
                <a:spcPts val="0"/>
              </a:spcAft>
              <a:buNone/>
              <a:defRPr sz="1400">
                <a:latin typeface="Comfortaa Medium"/>
                <a:ea typeface="Comfortaa Medium"/>
                <a:cs typeface="Comfortaa Medium"/>
                <a:sym typeface="Comfortaa Medium"/>
              </a:defRPr>
            </a:lvl5pPr>
            <a:lvl6pPr lvl="5" rtl="0">
              <a:spcBef>
                <a:spcPts val="0"/>
              </a:spcBef>
              <a:spcAft>
                <a:spcPts val="0"/>
              </a:spcAft>
              <a:buNone/>
              <a:defRPr sz="1400">
                <a:latin typeface="Comfortaa Medium"/>
                <a:ea typeface="Comfortaa Medium"/>
                <a:cs typeface="Comfortaa Medium"/>
                <a:sym typeface="Comfortaa Medium"/>
              </a:defRPr>
            </a:lvl6pPr>
            <a:lvl7pPr lvl="6" rtl="0">
              <a:spcBef>
                <a:spcPts val="0"/>
              </a:spcBef>
              <a:spcAft>
                <a:spcPts val="0"/>
              </a:spcAft>
              <a:buNone/>
              <a:defRPr sz="1400">
                <a:latin typeface="Comfortaa Medium"/>
                <a:ea typeface="Comfortaa Medium"/>
                <a:cs typeface="Comfortaa Medium"/>
                <a:sym typeface="Comfortaa Medium"/>
              </a:defRPr>
            </a:lvl7pPr>
            <a:lvl8pPr lvl="7" rtl="0">
              <a:spcBef>
                <a:spcPts val="0"/>
              </a:spcBef>
              <a:spcAft>
                <a:spcPts val="0"/>
              </a:spcAft>
              <a:buNone/>
              <a:defRPr sz="1400">
                <a:latin typeface="Comfortaa Medium"/>
                <a:ea typeface="Comfortaa Medium"/>
                <a:cs typeface="Comfortaa Medium"/>
                <a:sym typeface="Comfortaa Medium"/>
              </a:defRPr>
            </a:lvl8pPr>
            <a:lvl9pPr lvl="8"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98" name="Google Shape;98;p14"/>
          <p:cNvSpPr txBox="1">
            <a:spLocks noGrp="1"/>
          </p:cNvSpPr>
          <p:nvPr>
            <p:ph type="title" idx="2"/>
          </p:nvPr>
        </p:nvSpPr>
        <p:spPr>
          <a:xfrm>
            <a:off x="4975176" y="1354626"/>
            <a:ext cx="20301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99" name="Google Shape;99;p14"/>
          <p:cNvSpPr txBox="1">
            <a:spLocks noGrp="1"/>
          </p:cNvSpPr>
          <p:nvPr>
            <p:ph type="subTitle" idx="3"/>
          </p:nvPr>
        </p:nvSpPr>
        <p:spPr>
          <a:xfrm>
            <a:off x="4975176" y="1735225"/>
            <a:ext cx="25641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Comfortaa Medium"/>
                <a:ea typeface="Comfortaa Medium"/>
                <a:cs typeface="Comfortaa Medium"/>
                <a:sym typeface="Comfortaa Medium"/>
              </a:defRPr>
            </a:lvl1pPr>
            <a:lvl2pPr lvl="1" rtl="0">
              <a:spcBef>
                <a:spcPts val="0"/>
              </a:spcBef>
              <a:spcAft>
                <a:spcPts val="0"/>
              </a:spcAft>
              <a:buNone/>
              <a:defRPr sz="1400">
                <a:latin typeface="Comfortaa Medium"/>
                <a:ea typeface="Comfortaa Medium"/>
                <a:cs typeface="Comfortaa Medium"/>
                <a:sym typeface="Comfortaa Medium"/>
              </a:defRPr>
            </a:lvl2pPr>
            <a:lvl3pPr lvl="2" rtl="0">
              <a:spcBef>
                <a:spcPts val="0"/>
              </a:spcBef>
              <a:spcAft>
                <a:spcPts val="0"/>
              </a:spcAft>
              <a:buNone/>
              <a:defRPr sz="1400">
                <a:latin typeface="Comfortaa Medium"/>
                <a:ea typeface="Comfortaa Medium"/>
                <a:cs typeface="Comfortaa Medium"/>
                <a:sym typeface="Comfortaa Medium"/>
              </a:defRPr>
            </a:lvl3pPr>
            <a:lvl4pPr lvl="3" rtl="0">
              <a:spcBef>
                <a:spcPts val="0"/>
              </a:spcBef>
              <a:spcAft>
                <a:spcPts val="0"/>
              </a:spcAft>
              <a:buNone/>
              <a:defRPr sz="1400">
                <a:latin typeface="Comfortaa Medium"/>
                <a:ea typeface="Comfortaa Medium"/>
                <a:cs typeface="Comfortaa Medium"/>
                <a:sym typeface="Comfortaa Medium"/>
              </a:defRPr>
            </a:lvl4pPr>
            <a:lvl5pPr lvl="4" rtl="0">
              <a:spcBef>
                <a:spcPts val="0"/>
              </a:spcBef>
              <a:spcAft>
                <a:spcPts val="0"/>
              </a:spcAft>
              <a:buNone/>
              <a:defRPr sz="1400">
                <a:latin typeface="Comfortaa Medium"/>
                <a:ea typeface="Comfortaa Medium"/>
                <a:cs typeface="Comfortaa Medium"/>
                <a:sym typeface="Comfortaa Medium"/>
              </a:defRPr>
            </a:lvl5pPr>
            <a:lvl6pPr lvl="5" rtl="0">
              <a:spcBef>
                <a:spcPts val="0"/>
              </a:spcBef>
              <a:spcAft>
                <a:spcPts val="0"/>
              </a:spcAft>
              <a:buNone/>
              <a:defRPr sz="1400">
                <a:latin typeface="Comfortaa Medium"/>
                <a:ea typeface="Comfortaa Medium"/>
                <a:cs typeface="Comfortaa Medium"/>
                <a:sym typeface="Comfortaa Medium"/>
              </a:defRPr>
            </a:lvl6pPr>
            <a:lvl7pPr lvl="6" rtl="0">
              <a:spcBef>
                <a:spcPts val="0"/>
              </a:spcBef>
              <a:spcAft>
                <a:spcPts val="0"/>
              </a:spcAft>
              <a:buNone/>
              <a:defRPr sz="1400">
                <a:latin typeface="Comfortaa Medium"/>
                <a:ea typeface="Comfortaa Medium"/>
                <a:cs typeface="Comfortaa Medium"/>
                <a:sym typeface="Comfortaa Medium"/>
              </a:defRPr>
            </a:lvl7pPr>
            <a:lvl8pPr lvl="7" rtl="0">
              <a:spcBef>
                <a:spcPts val="0"/>
              </a:spcBef>
              <a:spcAft>
                <a:spcPts val="0"/>
              </a:spcAft>
              <a:buNone/>
              <a:defRPr sz="1400">
                <a:latin typeface="Comfortaa Medium"/>
                <a:ea typeface="Comfortaa Medium"/>
                <a:cs typeface="Comfortaa Medium"/>
                <a:sym typeface="Comfortaa Medium"/>
              </a:defRPr>
            </a:lvl8pPr>
            <a:lvl9pPr lvl="8"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100" name="Google Shape;100;p14"/>
          <p:cNvSpPr txBox="1">
            <a:spLocks noGrp="1"/>
          </p:cNvSpPr>
          <p:nvPr>
            <p:ph type="subTitle" idx="4"/>
          </p:nvPr>
        </p:nvSpPr>
        <p:spPr>
          <a:xfrm>
            <a:off x="1292227" y="2875449"/>
            <a:ext cx="25641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Comfortaa Medium"/>
                <a:ea typeface="Comfortaa Medium"/>
                <a:cs typeface="Comfortaa Medium"/>
                <a:sym typeface="Comfortaa Medium"/>
              </a:defRPr>
            </a:lvl1pPr>
            <a:lvl2pPr lvl="1" rtl="0">
              <a:spcBef>
                <a:spcPts val="0"/>
              </a:spcBef>
              <a:spcAft>
                <a:spcPts val="0"/>
              </a:spcAft>
              <a:buNone/>
              <a:defRPr sz="1400">
                <a:latin typeface="Comfortaa Medium"/>
                <a:ea typeface="Comfortaa Medium"/>
                <a:cs typeface="Comfortaa Medium"/>
                <a:sym typeface="Comfortaa Medium"/>
              </a:defRPr>
            </a:lvl2pPr>
            <a:lvl3pPr lvl="2" rtl="0">
              <a:spcBef>
                <a:spcPts val="0"/>
              </a:spcBef>
              <a:spcAft>
                <a:spcPts val="0"/>
              </a:spcAft>
              <a:buNone/>
              <a:defRPr sz="1400">
                <a:latin typeface="Comfortaa Medium"/>
                <a:ea typeface="Comfortaa Medium"/>
                <a:cs typeface="Comfortaa Medium"/>
                <a:sym typeface="Comfortaa Medium"/>
              </a:defRPr>
            </a:lvl3pPr>
            <a:lvl4pPr lvl="3" rtl="0">
              <a:spcBef>
                <a:spcPts val="0"/>
              </a:spcBef>
              <a:spcAft>
                <a:spcPts val="0"/>
              </a:spcAft>
              <a:buNone/>
              <a:defRPr sz="1400">
                <a:latin typeface="Comfortaa Medium"/>
                <a:ea typeface="Comfortaa Medium"/>
                <a:cs typeface="Comfortaa Medium"/>
                <a:sym typeface="Comfortaa Medium"/>
              </a:defRPr>
            </a:lvl4pPr>
            <a:lvl5pPr lvl="4" rtl="0">
              <a:spcBef>
                <a:spcPts val="0"/>
              </a:spcBef>
              <a:spcAft>
                <a:spcPts val="0"/>
              </a:spcAft>
              <a:buNone/>
              <a:defRPr sz="1400">
                <a:latin typeface="Comfortaa Medium"/>
                <a:ea typeface="Comfortaa Medium"/>
                <a:cs typeface="Comfortaa Medium"/>
                <a:sym typeface="Comfortaa Medium"/>
              </a:defRPr>
            </a:lvl5pPr>
            <a:lvl6pPr lvl="5" rtl="0">
              <a:spcBef>
                <a:spcPts val="0"/>
              </a:spcBef>
              <a:spcAft>
                <a:spcPts val="0"/>
              </a:spcAft>
              <a:buNone/>
              <a:defRPr sz="1400">
                <a:latin typeface="Comfortaa Medium"/>
                <a:ea typeface="Comfortaa Medium"/>
                <a:cs typeface="Comfortaa Medium"/>
                <a:sym typeface="Comfortaa Medium"/>
              </a:defRPr>
            </a:lvl6pPr>
            <a:lvl7pPr lvl="6" rtl="0">
              <a:spcBef>
                <a:spcPts val="0"/>
              </a:spcBef>
              <a:spcAft>
                <a:spcPts val="0"/>
              </a:spcAft>
              <a:buNone/>
              <a:defRPr sz="1400">
                <a:latin typeface="Comfortaa Medium"/>
                <a:ea typeface="Comfortaa Medium"/>
                <a:cs typeface="Comfortaa Medium"/>
                <a:sym typeface="Comfortaa Medium"/>
              </a:defRPr>
            </a:lvl7pPr>
            <a:lvl8pPr lvl="7" rtl="0">
              <a:spcBef>
                <a:spcPts val="0"/>
              </a:spcBef>
              <a:spcAft>
                <a:spcPts val="0"/>
              </a:spcAft>
              <a:buNone/>
              <a:defRPr sz="1400">
                <a:latin typeface="Comfortaa Medium"/>
                <a:ea typeface="Comfortaa Medium"/>
                <a:cs typeface="Comfortaa Medium"/>
                <a:sym typeface="Comfortaa Medium"/>
              </a:defRPr>
            </a:lvl8pPr>
            <a:lvl9pPr lvl="8"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101" name="Google Shape;101;p14"/>
          <p:cNvSpPr txBox="1">
            <a:spLocks noGrp="1"/>
          </p:cNvSpPr>
          <p:nvPr>
            <p:ph type="subTitle" idx="5"/>
          </p:nvPr>
        </p:nvSpPr>
        <p:spPr>
          <a:xfrm>
            <a:off x="1292219" y="1735225"/>
            <a:ext cx="25641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Comfortaa Medium"/>
                <a:ea typeface="Comfortaa Medium"/>
                <a:cs typeface="Comfortaa Medium"/>
                <a:sym typeface="Comfortaa Medium"/>
              </a:defRPr>
            </a:lvl1pPr>
            <a:lvl2pPr lvl="1" rtl="0">
              <a:spcBef>
                <a:spcPts val="0"/>
              </a:spcBef>
              <a:spcAft>
                <a:spcPts val="0"/>
              </a:spcAft>
              <a:buNone/>
              <a:defRPr sz="1400">
                <a:latin typeface="Comfortaa Medium"/>
                <a:ea typeface="Comfortaa Medium"/>
                <a:cs typeface="Comfortaa Medium"/>
                <a:sym typeface="Comfortaa Medium"/>
              </a:defRPr>
            </a:lvl2pPr>
            <a:lvl3pPr lvl="2" rtl="0">
              <a:spcBef>
                <a:spcPts val="0"/>
              </a:spcBef>
              <a:spcAft>
                <a:spcPts val="0"/>
              </a:spcAft>
              <a:buNone/>
              <a:defRPr sz="1400">
                <a:latin typeface="Comfortaa Medium"/>
                <a:ea typeface="Comfortaa Medium"/>
                <a:cs typeface="Comfortaa Medium"/>
                <a:sym typeface="Comfortaa Medium"/>
              </a:defRPr>
            </a:lvl3pPr>
            <a:lvl4pPr lvl="3" rtl="0">
              <a:spcBef>
                <a:spcPts val="0"/>
              </a:spcBef>
              <a:spcAft>
                <a:spcPts val="0"/>
              </a:spcAft>
              <a:buNone/>
              <a:defRPr sz="1400">
                <a:latin typeface="Comfortaa Medium"/>
                <a:ea typeface="Comfortaa Medium"/>
                <a:cs typeface="Comfortaa Medium"/>
                <a:sym typeface="Comfortaa Medium"/>
              </a:defRPr>
            </a:lvl4pPr>
            <a:lvl5pPr lvl="4" rtl="0">
              <a:spcBef>
                <a:spcPts val="0"/>
              </a:spcBef>
              <a:spcAft>
                <a:spcPts val="0"/>
              </a:spcAft>
              <a:buNone/>
              <a:defRPr sz="1400">
                <a:latin typeface="Comfortaa Medium"/>
                <a:ea typeface="Comfortaa Medium"/>
                <a:cs typeface="Comfortaa Medium"/>
                <a:sym typeface="Comfortaa Medium"/>
              </a:defRPr>
            </a:lvl5pPr>
            <a:lvl6pPr lvl="5" rtl="0">
              <a:spcBef>
                <a:spcPts val="0"/>
              </a:spcBef>
              <a:spcAft>
                <a:spcPts val="0"/>
              </a:spcAft>
              <a:buNone/>
              <a:defRPr sz="1400">
                <a:latin typeface="Comfortaa Medium"/>
                <a:ea typeface="Comfortaa Medium"/>
                <a:cs typeface="Comfortaa Medium"/>
                <a:sym typeface="Comfortaa Medium"/>
              </a:defRPr>
            </a:lvl6pPr>
            <a:lvl7pPr lvl="6" rtl="0">
              <a:spcBef>
                <a:spcPts val="0"/>
              </a:spcBef>
              <a:spcAft>
                <a:spcPts val="0"/>
              </a:spcAft>
              <a:buNone/>
              <a:defRPr sz="1400">
                <a:latin typeface="Comfortaa Medium"/>
                <a:ea typeface="Comfortaa Medium"/>
                <a:cs typeface="Comfortaa Medium"/>
                <a:sym typeface="Comfortaa Medium"/>
              </a:defRPr>
            </a:lvl7pPr>
            <a:lvl8pPr lvl="7" rtl="0">
              <a:spcBef>
                <a:spcPts val="0"/>
              </a:spcBef>
              <a:spcAft>
                <a:spcPts val="0"/>
              </a:spcAft>
              <a:buNone/>
              <a:defRPr sz="1400">
                <a:latin typeface="Comfortaa Medium"/>
                <a:ea typeface="Comfortaa Medium"/>
                <a:cs typeface="Comfortaa Medium"/>
                <a:sym typeface="Comfortaa Medium"/>
              </a:defRPr>
            </a:lvl8pPr>
            <a:lvl9pPr lvl="8"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102" name="Google Shape;102;p14"/>
          <p:cNvSpPr txBox="1">
            <a:spLocks noGrp="1"/>
          </p:cNvSpPr>
          <p:nvPr>
            <p:ph type="title" idx="6"/>
          </p:nvPr>
        </p:nvSpPr>
        <p:spPr>
          <a:xfrm>
            <a:off x="1292219" y="1354626"/>
            <a:ext cx="20301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103" name="Google Shape;103;p14"/>
          <p:cNvSpPr txBox="1">
            <a:spLocks noGrp="1"/>
          </p:cNvSpPr>
          <p:nvPr>
            <p:ph type="title" idx="7"/>
          </p:nvPr>
        </p:nvSpPr>
        <p:spPr>
          <a:xfrm>
            <a:off x="1292227" y="2491226"/>
            <a:ext cx="20301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104" name="Google Shape;104;p14"/>
          <p:cNvSpPr txBox="1">
            <a:spLocks noGrp="1"/>
          </p:cNvSpPr>
          <p:nvPr>
            <p:ph type="subTitle" idx="8"/>
          </p:nvPr>
        </p:nvSpPr>
        <p:spPr>
          <a:xfrm>
            <a:off x="1292227" y="4015673"/>
            <a:ext cx="25641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Comfortaa Medium"/>
                <a:ea typeface="Comfortaa Medium"/>
                <a:cs typeface="Comfortaa Medium"/>
                <a:sym typeface="Comfortaa Medium"/>
              </a:defRPr>
            </a:lvl1pPr>
            <a:lvl2pPr lvl="1" rtl="0">
              <a:spcBef>
                <a:spcPts val="0"/>
              </a:spcBef>
              <a:spcAft>
                <a:spcPts val="0"/>
              </a:spcAft>
              <a:buNone/>
              <a:defRPr sz="1400">
                <a:latin typeface="Comfortaa Medium"/>
                <a:ea typeface="Comfortaa Medium"/>
                <a:cs typeface="Comfortaa Medium"/>
                <a:sym typeface="Comfortaa Medium"/>
              </a:defRPr>
            </a:lvl2pPr>
            <a:lvl3pPr lvl="2" rtl="0">
              <a:spcBef>
                <a:spcPts val="0"/>
              </a:spcBef>
              <a:spcAft>
                <a:spcPts val="0"/>
              </a:spcAft>
              <a:buNone/>
              <a:defRPr sz="1400">
                <a:latin typeface="Comfortaa Medium"/>
                <a:ea typeface="Comfortaa Medium"/>
                <a:cs typeface="Comfortaa Medium"/>
                <a:sym typeface="Comfortaa Medium"/>
              </a:defRPr>
            </a:lvl3pPr>
            <a:lvl4pPr lvl="3" rtl="0">
              <a:spcBef>
                <a:spcPts val="0"/>
              </a:spcBef>
              <a:spcAft>
                <a:spcPts val="0"/>
              </a:spcAft>
              <a:buNone/>
              <a:defRPr sz="1400">
                <a:latin typeface="Comfortaa Medium"/>
                <a:ea typeface="Comfortaa Medium"/>
                <a:cs typeface="Comfortaa Medium"/>
                <a:sym typeface="Comfortaa Medium"/>
              </a:defRPr>
            </a:lvl4pPr>
            <a:lvl5pPr lvl="4" rtl="0">
              <a:spcBef>
                <a:spcPts val="0"/>
              </a:spcBef>
              <a:spcAft>
                <a:spcPts val="0"/>
              </a:spcAft>
              <a:buNone/>
              <a:defRPr sz="1400">
                <a:latin typeface="Comfortaa Medium"/>
                <a:ea typeface="Comfortaa Medium"/>
                <a:cs typeface="Comfortaa Medium"/>
                <a:sym typeface="Comfortaa Medium"/>
              </a:defRPr>
            </a:lvl5pPr>
            <a:lvl6pPr lvl="5" rtl="0">
              <a:spcBef>
                <a:spcPts val="0"/>
              </a:spcBef>
              <a:spcAft>
                <a:spcPts val="0"/>
              </a:spcAft>
              <a:buNone/>
              <a:defRPr sz="1400">
                <a:latin typeface="Comfortaa Medium"/>
                <a:ea typeface="Comfortaa Medium"/>
                <a:cs typeface="Comfortaa Medium"/>
                <a:sym typeface="Comfortaa Medium"/>
              </a:defRPr>
            </a:lvl6pPr>
            <a:lvl7pPr lvl="6" rtl="0">
              <a:spcBef>
                <a:spcPts val="0"/>
              </a:spcBef>
              <a:spcAft>
                <a:spcPts val="0"/>
              </a:spcAft>
              <a:buNone/>
              <a:defRPr sz="1400">
                <a:latin typeface="Comfortaa Medium"/>
                <a:ea typeface="Comfortaa Medium"/>
                <a:cs typeface="Comfortaa Medium"/>
                <a:sym typeface="Comfortaa Medium"/>
              </a:defRPr>
            </a:lvl7pPr>
            <a:lvl8pPr lvl="7" rtl="0">
              <a:spcBef>
                <a:spcPts val="0"/>
              </a:spcBef>
              <a:spcAft>
                <a:spcPts val="0"/>
              </a:spcAft>
              <a:buNone/>
              <a:defRPr sz="1400">
                <a:latin typeface="Comfortaa Medium"/>
                <a:ea typeface="Comfortaa Medium"/>
                <a:cs typeface="Comfortaa Medium"/>
                <a:sym typeface="Comfortaa Medium"/>
              </a:defRPr>
            </a:lvl8pPr>
            <a:lvl9pPr lvl="8"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105" name="Google Shape;105;p14"/>
          <p:cNvSpPr txBox="1">
            <a:spLocks noGrp="1"/>
          </p:cNvSpPr>
          <p:nvPr>
            <p:ph type="title" idx="9"/>
          </p:nvPr>
        </p:nvSpPr>
        <p:spPr>
          <a:xfrm>
            <a:off x="1292227" y="3627826"/>
            <a:ext cx="20301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106" name="Google Shape;106;p14"/>
          <p:cNvSpPr txBox="1">
            <a:spLocks noGrp="1"/>
          </p:cNvSpPr>
          <p:nvPr>
            <p:ph type="subTitle" idx="13"/>
          </p:nvPr>
        </p:nvSpPr>
        <p:spPr>
          <a:xfrm>
            <a:off x="4975176" y="4015673"/>
            <a:ext cx="25641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Comfortaa Medium"/>
                <a:ea typeface="Comfortaa Medium"/>
                <a:cs typeface="Comfortaa Medium"/>
                <a:sym typeface="Comfortaa Medium"/>
              </a:defRPr>
            </a:lvl1pPr>
            <a:lvl2pPr lvl="1" rtl="0">
              <a:spcBef>
                <a:spcPts val="0"/>
              </a:spcBef>
              <a:spcAft>
                <a:spcPts val="0"/>
              </a:spcAft>
              <a:buNone/>
              <a:defRPr sz="1400">
                <a:latin typeface="Comfortaa Medium"/>
                <a:ea typeface="Comfortaa Medium"/>
                <a:cs typeface="Comfortaa Medium"/>
                <a:sym typeface="Comfortaa Medium"/>
              </a:defRPr>
            </a:lvl2pPr>
            <a:lvl3pPr lvl="2" rtl="0">
              <a:spcBef>
                <a:spcPts val="0"/>
              </a:spcBef>
              <a:spcAft>
                <a:spcPts val="0"/>
              </a:spcAft>
              <a:buNone/>
              <a:defRPr sz="1400">
                <a:latin typeface="Comfortaa Medium"/>
                <a:ea typeface="Comfortaa Medium"/>
                <a:cs typeface="Comfortaa Medium"/>
                <a:sym typeface="Comfortaa Medium"/>
              </a:defRPr>
            </a:lvl3pPr>
            <a:lvl4pPr lvl="3" rtl="0">
              <a:spcBef>
                <a:spcPts val="0"/>
              </a:spcBef>
              <a:spcAft>
                <a:spcPts val="0"/>
              </a:spcAft>
              <a:buNone/>
              <a:defRPr sz="1400">
                <a:latin typeface="Comfortaa Medium"/>
                <a:ea typeface="Comfortaa Medium"/>
                <a:cs typeface="Comfortaa Medium"/>
                <a:sym typeface="Comfortaa Medium"/>
              </a:defRPr>
            </a:lvl4pPr>
            <a:lvl5pPr lvl="4" rtl="0">
              <a:spcBef>
                <a:spcPts val="0"/>
              </a:spcBef>
              <a:spcAft>
                <a:spcPts val="0"/>
              </a:spcAft>
              <a:buNone/>
              <a:defRPr sz="1400">
                <a:latin typeface="Comfortaa Medium"/>
                <a:ea typeface="Comfortaa Medium"/>
                <a:cs typeface="Comfortaa Medium"/>
                <a:sym typeface="Comfortaa Medium"/>
              </a:defRPr>
            </a:lvl5pPr>
            <a:lvl6pPr lvl="5" rtl="0">
              <a:spcBef>
                <a:spcPts val="0"/>
              </a:spcBef>
              <a:spcAft>
                <a:spcPts val="0"/>
              </a:spcAft>
              <a:buNone/>
              <a:defRPr sz="1400">
                <a:latin typeface="Comfortaa Medium"/>
                <a:ea typeface="Comfortaa Medium"/>
                <a:cs typeface="Comfortaa Medium"/>
                <a:sym typeface="Comfortaa Medium"/>
              </a:defRPr>
            </a:lvl6pPr>
            <a:lvl7pPr lvl="6" rtl="0">
              <a:spcBef>
                <a:spcPts val="0"/>
              </a:spcBef>
              <a:spcAft>
                <a:spcPts val="0"/>
              </a:spcAft>
              <a:buNone/>
              <a:defRPr sz="1400">
                <a:latin typeface="Comfortaa Medium"/>
                <a:ea typeface="Comfortaa Medium"/>
                <a:cs typeface="Comfortaa Medium"/>
                <a:sym typeface="Comfortaa Medium"/>
              </a:defRPr>
            </a:lvl7pPr>
            <a:lvl8pPr lvl="7" rtl="0">
              <a:spcBef>
                <a:spcPts val="0"/>
              </a:spcBef>
              <a:spcAft>
                <a:spcPts val="0"/>
              </a:spcAft>
              <a:buNone/>
              <a:defRPr sz="1400">
                <a:latin typeface="Comfortaa Medium"/>
                <a:ea typeface="Comfortaa Medium"/>
                <a:cs typeface="Comfortaa Medium"/>
                <a:sym typeface="Comfortaa Medium"/>
              </a:defRPr>
            </a:lvl8pPr>
            <a:lvl9pPr lvl="8" rtl="0">
              <a:spcBef>
                <a:spcPts val="0"/>
              </a:spcBef>
              <a:spcAft>
                <a:spcPts val="0"/>
              </a:spcAft>
              <a:buNone/>
              <a:defRPr sz="1400">
                <a:latin typeface="Comfortaa Medium"/>
                <a:ea typeface="Comfortaa Medium"/>
                <a:cs typeface="Comfortaa Medium"/>
                <a:sym typeface="Comfortaa Medium"/>
              </a:defRPr>
            </a:lvl9pPr>
          </a:lstStyle>
          <a:p>
            <a:endParaRPr/>
          </a:p>
        </p:txBody>
      </p:sp>
      <p:sp>
        <p:nvSpPr>
          <p:cNvPr id="107" name="Google Shape;107;p14"/>
          <p:cNvSpPr txBox="1">
            <a:spLocks noGrp="1"/>
          </p:cNvSpPr>
          <p:nvPr>
            <p:ph type="title" idx="14"/>
          </p:nvPr>
        </p:nvSpPr>
        <p:spPr>
          <a:xfrm>
            <a:off x="4975176" y="3627826"/>
            <a:ext cx="20301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108" name="Google Shape;108;p14"/>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9" name="Google Shape;109;p14"/>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txBox="1">
            <a:spLocks noGrp="1"/>
          </p:cNvSpPr>
          <p:nvPr>
            <p:ph type="title" idx="15"/>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BLANK_1_1_1">
    <p:spTree>
      <p:nvGrpSpPr>
        <p:cNvPr id="1" name="Shape 111"/>
        <p:cNvGrpSpPr/>
        <p:nvPr/>
      </p:nvGrpSpPr>
      <p:grpSpPr>
        <a:xfrm>
          <a:off x="0" y="0"/>
          <a:ext cx="0" cy="0"/>
          <a:chOff x="0" y="0"/>
          <a:chExt cx="0" cy="0"/>
        </a:xfrm>
      </p:grpSpPr>
      <p:sp>
        <p:nvSpPr>
          <p:cNvPr id="112" name="Google Shape;112;p15"/>
          <p:cNvSpPr/>
          <p:nvPr/>
        </p:nvSpPr>
        <p:spPr>
          <a:xfrm rot="2700000" flipH="1">
            <a:off x="-6933277" y="-2751703"/>
            <a:ext cx="10646907" cy="10646907"/>
          </a:xfrm>
          <a:prstGeom prst="halfFrame">
            <a:avLst>
              <a:gd name="adj1" fmla="val 33333"/>
              <a:gd name="adj2" fmla="val 9111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13" name="Google Shape;113;p15"/>
          <p:cNvSpPr/>
          <p:nvPr/>
        </p:nvSpPr>
        <p:spPr>
          <a:xfrm rot="-2700000" flipH="1">
            <a:off x="-977500" y="1722918"/>
            <a:ext cx="1697905" cy="1697905"/>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txBox="1">
            <a:spLocks noGrp="1"/>
          </p:cNvSpPr>
          <p:nvPr>
            <p:ph type="title"/>
          </p:nvPr>
        </p:nvSpPr>
        <p:spPr>
          <a:xfrm>
            <a:off x="1062600" y="1687050"/>
            <a:ext cx="4373100" cy="1769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700" b="1">
                <a:solidFill>
                  <a:schemeClr val="lt1"/>
                </a:solidFill>
              </a:defRPr>
            </a:lvl1pPr>
            <a:lvl2pPr lvl="1" algn="ctr" rtl="0">
              <a:spcBef>
                <a:spcPts val="0"/>
              </a:spcBef>
              <a:spcAft>
                <a:spcPts val="0"/>
              </a:spcAft>
              <a:buNone/>
              <a:defRPr sz="4700" b="1">
                <a:solidFill>
                  <a:schemeClr val="lt1"/>
                </a:solidFill>
              </a:defRPr>
            </a:lvl2pPr>
            <a:lvl3pPr lvl="2" algn="ctr" rtl="0">
              <a:spcBef>
                <a:spcPts val="0"/>
              </a:spcBef>
              <a:spcAft>
                <a:spcPts val="0"/>
              </a:spcAft>
              <a:buNone/>
              <a:defRPr sz="4700" b="1">
                <a:solidFill>
                  <a:schemeClr val="lt1"/>
                </a:solidFill>
              </a:defRPr>
            </a:lvl3pPr>
            <a:lvl4pPr lvl="3" algn="ctr" rtl="0">
              <a:spcBef>
                <a:spcPts val="0"/>
              </a:spcBef>
              <a:spcAft>
                <a:spcPts val="0"/>
              </a:spcAft>
              <a:buNone/>
              <a:defRPr sz="4700" b="1">
                <a:solidFill>
                  <a:schemeClr val="lt1"/>
                </a:solidFill>
              </a:defRPr>
            </a:lvl4pPr>
            <a:lvl5pPr lvl="4" algn="ctr" rtl="0">
              <a:spcBef>
                <a:spcPts val="0"/>
              </a:spcBef>
              <a:spcAft>
                <a:spcPts val="0"/>
              </a:spcAft>
              <a:buNone/>
              <a:defRPr sz="4700" b="1">
                <a:solidFill>
                  <a:schemeClr val="lt1"/>
                </a:solidFill>
              </a:defRPr>
            </a:lvl5pPr>
            <a:lvl6pPr lvl="5" algn="ctr" rtl="0">
              <a:spcBef>
                <a:spcPts val="0"/>
              </a:spcBef>
              <a:spcAft>
                <a:spcPts val="0"/>
              </a:spcAft>
              <a:buNone/>
              <a:defRPr sz="4700" b="1">
                <a:solidFill>
                  <a:schemeClr val="lt1"/>
                </a:solidFill>
              </a:defRPr>
            </a:lvl6pPr>
            <a:lvl7pPr lvl="6" algn="ctr" rtl="0">
              <a:spcBef>
                <a:spcPts val="0"/>
              </a:spcBef>
              <a:spcAft>
                <a:spcPts val="0"/>
              </a:spcAft>
              <a:buNone/>
              <a:defRPr sz="4700" b="1">
                <a:solidFill>
                  <a:schemeClr val="lt1"/>
                </a:solidFill>
              </a:defRPr>
            </a:lvl7pPr>
            <a:lvl8pPr lvl="7" algn="ctr" rtl="0">
              <a:spcBef>
                <a:spcPts val="0"/>
              </a:spcBef>
              <a:spcAft>
                <a:spcPts val="0"/>
              </a:spcAft>
              <a:buNone/>
              <a:defRPr sz="4700" b="1">
                <a:solidFill>
                  <a:schemeClr val="lt1"/>
                </a:solidFill>
              </a:defRPr>
            </a:lvl8pPr>
            <a:lvl9pPr lvl="8" algn="ctr" rtl="0">
              <a:spcBef>
                <a:spcPts val="0"/>
              </a:spcBef>
              <a:spcAft>
                <a:spcPts val="0"/>
              </a:spcAft>
              <a:buNone/>
              <a:defRPr sz="4700" b="1">
                <a:solidFill>
                  <a:schemeClr val="lt1"/>
                </a:solidFill>
              </a:defRPr>
            </a:lvl9pPr>
          </a:lstStyle>
          <a:p>
            <a:endParaRPr/>
          </a:p>
        </p:txBody>
      </p:sp>
      <p:sp>
        <p:nvSpPr>
          <p:cNvPr id="115" name="Google Shape;115;p15"/>
          <p:cNvSpPr txBox="1">
            <a:spLocks noGrp="1"/>
          </p:cNvSpPr>
          <p:nvPr>
            <p:ph type="title" idx="2" hasCustomPrompt="1"/>
          </p:nvPr>
        </p:nvSpPr>
        <p:spPr>
          <a:xfrm>
            <a:off x="6457675" y="539500"/>
            <a:ext cx="1973100" cy="1121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9100"/>
              <a:buNone/>
              <a:defRPr sz="9100" b="1">
                <a:solidFill>
                  <a:schemeClr val="accent2"/>
                </a:solidFill>
              </a:defRPr>
            </a:lvl1pPr>
            <a:lvl2pPr lvl="1" algn="r" rtl="0">
              <a:spcBef>
                <a:spcPts val="0"/>
              </a:spcBef>
              <a:spcAft>
                <a:spcPts val="0"/>
              </a:spcAft>
              <a:buClr>
                <a:schemeClr val="accent6"/>
              </a:buClr>
              <a:buSzPts val="12000"/>
              <a:buNone/>
              <a:defRPr sz="12000" b="1">
                <a:solidFill>
                  <a:schemeClr val="accent6"/>
                </a:solidFill>
              </a:defRPr>
            </a:lvl2pPr>
            <a:lvl3pPr lvl="2" algn="r" rtl="0">
              <a:spcBef>
                <a:spcPts val="0"/>
              </a:spcBef>
              <a:spcAft>
                <a:spcPts val="0"/>
              </a:spcAft>
              <a:buClr>
                <a:schemeClr val="accent6"/>
              </a:buClr>
              <a:buSzPts val="12000"/>
              <a:buNone/>
              <a:defRPr sz="12000" b="1">
                <a:solidFill>
                  <a:schemeClr val="accent6"/>
                </a:solidFill>
              </a:defRPr>
            </a:lvl3pPr>
            <a:lvl4pPr lvl="3" algn="r" rtl="0">
              <a:spcBef>
                <a:spcPts val="0"/>
              </a:spcBef>
              <a:spcAft>
                <a:spcPts val="0"/>
              </a:spcAft>
              <a:buClr>
                <a:schemeClr val="accent6"/>
              </a:buClr>
              <a:buSzPts val="12000"/>
              <a:buNone/>
              <a:defRPr sz="12000" b="1">
                <a:solidFill>
                  <a:schemeClr val="accent6"/>
                </a:solidFill>
              </a:defRPr>
            </a:lvl4pPr>
            <a:lvl5pPr lvl="4" algn="r" rtl="0">
              <a:spcBef>
                <a:spcPts val="0"/>
              </a:spcBef>
              <a:spcAft>
                <a:spcPts val="0"/>
              </a:spcAft>
              <a:buClr>
                <a:schemeClr val="accent6"/>
              </a:buClr>
              <a:buSzPts val="12000"/>
              <a:buNone/>
              <a:defRPr sz="12000" b="1">
                <a:solidFill>
                  <a:schemeClr val="accent6"/>
                </a:solidFill>
              </a:defRPr>
            </a:lvl5pPr>
            <a:lvl6pPr lvl="5" algn="r" rtl="0">
              <a:spcBef>
                <a:spcPts val="0"/>
              </a:spcBef>
              <a:spcAft>
                <a:spcPts val="0"/>
              </a:spcAft>
              <a:buClr>
                <a:schemeClr val="accent6"/>
              </a:buClr>
              <a:buSzPts val="12000"/>
              <a:buNone/>
              <a:defRPr sz="12000" b="1">
                <a:solidFill>
                  <a:schemeClr val="accent6"/>
                </a:solidFill>
              </a:defRPr>
            </a:lvl6pPr>
            <a:lvl7pPr lvl="6" algn="r" rtl="0">
              <a:spcBef>
                <a:spcPts val="0"/>
              </a:spcBef>
              <a:spcAft>
                <a:spcPts val="0"/>
              </a:spcAft>
              <a:buClr>
                <a:schemeClr val="accent6"/>
              </a:buClr>
              <a:buSzPts val="12000"/>
              <a:buNone/>
              <a:defRPr sz="12000" b="1">
                <a:solidFill>
                  <a:schemeClr val="accent6"/>
                </a:solidFill>
              </a:defRPr>
            </a:lvl7pPr>
            <a:lvl8pPr lvl="7" algn="r" rtl="0">
              <a:spcBef>
                <a:spcPts val="0"/>
              </a:spcBef>
              <a:spcAft>
                <a:spcPts val="0"/>
              </a:spcAft>
              <a:buClr>
                <a:schemeClr val="accent6"/>
              </a:buClr>
              <a:buSzPts val="12000"/>
              <a:buNone/>
              <a:defRPr sz="12000" b="1">
                <a:solidFill>
                  <a:schemeClr val="accent6"/>
                </a:solidFill>
              </a:defRPr>
            </a:lvl8pPr>
            <a:lvl9pPr lvl="8" algn="r" rtl="0">
              <a:spcBef>
                <a:spcPts val="0"/>
              </a:spcBef>
              <a:spcAft>
                <a:spcPts val="0"/>
              </a:spcAft>
              <a:buClr>
                <a:schemeClr val="accent6"/>
              </a:buClr>
              <a:buSzPts val="12000"/>
              <a:buNone/>
              <a:defRPr sz="12000" b="1">
                <a:solidFill>
                  <a:schemeClr val="accent6"/>
                </a:solidFill>
              </a:defRPr>
            </a:lvl9pPr>
          </a:lstStyle>
          <a:p>
            <a:r>
              <a:t>xx%</a:t>
            </a:r>
          </a:p>
        </p:txBody>
      </p:sp>
      <p:sp>
        <p:nvSpPr>
          <p:cNvPr id="116" name="Google Shape;116;p15"/>
          <p:cNvSpPr txBox="1">
            <a:spLocks noGrp="1"/>
          </p:cNvSpPr>
          <p:nvPr>
            <p:ph type="title" idx="3"/>
          </p:nvPr>
        </p:nvSpPr>
        <p:spPr>
          <a:xfrm>
            <a:off x="5140075" y="3567625"/>
            <a:ext cx="3290700" cy="10227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algn="r"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algn="r"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algn="r"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algn="r"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algn="r"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algn="r"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algn="r"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algn="r"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BLANK_1_1_1_1">
    <p:spTree>
      <p:nvGrpSpPr>
        <p:cNvPr id="1" name="Shape 117"/>
        <p:cNvGrpSpPr/>
        <p:nvPr/>
      </p:nvGrpSpPr>
      <p:grpSpPr>
        <a:xfrm>
          <a:off x="0" y="0"/>
          <a:ext cx="0" cy="0"/>
          <a:chOff x="0" y="0"/>
          <a:chExt cx="0" cy="0"/>
        </a:xfrm>
      </p:grpSpPr>
      <p:sp>
        <p:nvSpPr>
          <p:cNvPr id="118" name="Google Shape;118;p16"/>
          <p:cNvSpPr/>
          <p:nvPr/>
        </p:nvSpPr>
        <p:spPr>
          <a:xfrm rot="-2700000">
            <a:off x="5439698" y="-2751703"/>
            <a:ext cx="10646907" cy="10646907"/>
          </a:xfrm>
          <a:prstGeom prst="halfFrame">
            <a:avLst>
              <a:gd name="adj1" fmla="val 33333"/>
              <a:gd name="adj2" fmla="val 9111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19" name="Google Shape;119;p16"/>
          <p:cNvSpPr/>
          <p:nvPr/>
        </p:nvSpPr>
        <p:spPr>
          <a:xfrm rot="2700000">
            <a:off x="8432923" y="1722918"/>
            <a:ext cx="1697905" cy="1697905"/>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txBox="1">
            <a:spLocks noGrp="1"/>
          </p:cNvSpPr>
          <p:nvPr>
            <p:ph type="title"/>
          </p:nvPr>
        </p:nvSpPr>
        <p:spPr>
          <a:xfrm>
            <a:off x="3689975" y="1687050"/>
            <a:ext cx="4373100" cy="1769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500" b="1">
                <a:solidFill>
                  <a:schemeClr val="lt1"/>
                </a:solidFill>
              </a:defRPr>
            </a:lvl1pPr>
            <a:lvl2pPr lvl="1" algn="ctr" rtl="0">
              <a:spcBef>
                <a:spcPts val="0"/>
              </a:spcBef>
              <a:spcAft>
                <a:spcPts val="0"/>
              </a:spcAft>
              <a:buNone/>
              <a:defRPr sz="4500" b="1">
                <a:solidFill>
                  <a:schemeClr val="lt1"/>
                </a:solidFill>
              </a:defRPr>
            </a:lvl2pPr>
            <a:lvl3pPr lvl="2" algn="ctr" rtl="0">
              <a:spcBef>
                <a:spcPts val="0"/>
              </a:spcBef>
              <a:spcAft>
                <a:spcPts val="0"/>
              </a:spcAft>
              <a:buNone/>
              <a:defRPr sz="4500" b="1">
                <a:solidFill>
                  <a:schemeClr val="lt1"/>
                </a:solidFill>
              </a:defRPr>
            </a:lvl3pPr>
            <a:lvl4pPr lvl="3" algn="ctr" rtl="0">
              <a:spcBef>
                <a:spcPts val="0"/>
              </a:spcBef>
              <a:spcAft>
                <a:spcPts val="0"/>
              </a:spcAft>
              <a:buNone/>
              <a:defRPr sz="4500" b="1">
                <a:solidFill>
                  <a:schemeClr val="lt1"/>
                </a:solidFill>
              </a:defRPr>
            </a:lvl4pPr>
            <a:lvl5pPr lvl="4" algn="ctr" rtl="0">
              <a:spcBef>
                <a:spcPts val="0"/>
              </a:spcBef>
              <a:spcAft>
                <a:spcPts val="0"/>
              </a:spcAft>
              <a:buNone/>
              <a:defRPr sz="4500" b="1">
                <a:solidFill>
                  <a:schemeClr val="lt1"/>
                </a:solidFill>
              </a:defRPr>
            </a:lvl5pPr>
            <a:lvl6pPr lvl="5" algn="ctr" rtl="0">
              <a:spcBef>
                <a:spcPts val="0"/>
              </a:spcBef>
              <a:spcAft>
                <a:spcPts val="0"/>
              </a:spcAft>
              <a:buNone/>
              <a:defRPr sz="4500" b="1">
                <a:solidFill>
                  <a:schemeClr val="lt1"/>
                </a:solidFill>
              </a:defRPr>
            </a:lvl6pPr>
            <a:lvl7pPr lvl="6" algn="ctr" rtl="0">
              <a:spcBef>
                <a:spcPts val="0"/>
              </a:spcBef>
              <a:spcAft>
                <a:spcPts val="0"/>
              </a:spcAft>
              <a:buNone/>
              <a:defRPr sz="4500" b="1">
                <a:solidFill>
                  <a:schemeClr val="lt1"/>
                </a:solidFill>
              </a:defRPr>
            </a:lvl7pPr>
            <a:lvl8pPr lvl="7" algn="ctr" rtl="0">
              <a:spcBef>
                <a:spcPts val="0"/>
              </a:spcBef>
              <a:spcAft>
                <a:spcPts val="0"/>
              </a:spcAft>
              <a:buNone/>
              <a:defRPr sz="4500" b="1">
                <a:solidFill>
                  <a:schemeClr val="lt1"/>
                </a:solidFill>
              </a:defRPr>
            </a:lvl8pPr>
            <a:lvl9pPr lvl="8" algn="ctr" rtl="0">
              <a:spcBef>
                <a:spcPts val="0"/>
              </a:spcBef>
              <a:spcAft>
                <a:spcPts val="0"/>
              </a:spcAft>
              <a:buNone/>
              <a:defRPr sz="4500" b="1">
                <a:solidFill>
                  <a:schemeClr val="lt1"/>
                </a:solidFill>
              </a:defRPr>
            </a:lvl9pPr>
          </a:lstStyle>
          <a:p>
            <a:endParaRPr/>
          </a:p>
        </p:txBody>
      </p:sp>
      <p:sp>
        <p:nvSpPr>
          <p:cNvPr id="121" name="Google Shape;121;p16"/>
          <p:cNvSpPr txBox="1">
            <a:spLocks noGrp="1"/>
          </p:cNvSpPr>
          <p:nvPr>
            <p:ph type="title" idx="2" hasCustomPrompt="1"/>
          </p:nvPr>
        </p:nvSpPr>
        <p:spPr>
          <a:xfrm>
            <a:off x="713225" y="539500"/>
            <a:ext cx="2521500" cy="112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9100"/>
              <a:buNone/>
              <a:defRPr sz="9100" b="1">
                <a:solidFill>
                  <a:schemeClr val="accent4"/>
                </a:solidFill>
              </a:defRPr>
            </a:lvl1pPr>
            <a:lvl2pPr lvl="1" rtl="0">
              <a:spcBef>
                <a:spcPts val="0"/>
              </a:spcBef>
              <a:spcAft>
                <a:spcPts val="0"/>
              </a:spcAft>
              <a:buClr>
                <a:schemeClr val="accent1"/>
              </a:buClr>
              <a:buSzPts val="12000"/>
              <a:buNone/>
              <a:defRPr sz="12000" b="1">
                <a:solidFill>
                  <a:schemeClr val="accent1"/>
                </a:solidFill>
              </a:defRPr>
            </a:lvl2pPr>
            <a:lvl3pPr lvl="2" rtl="0">
              <a:spcBef>
                <a:spcPts val="0"/>
              </a:spcBef>
              <a:spcAft>
                <a:spcPts val="0"/>
              </a:spcAft>
              <a:buClr>
                <a:schemeClr val="accent1"/>
              </a:buClr>
              <a:buSzPts val="12000"/>
              <a:buNone/>
              <a:defRPr sz="12000" b="1">
                <a:solidFill>
                  <a:schemeClr val="accent1"/>
                </a:solidFill>
              </a:defRPr>
            </a:lvl3pPr>
            <a:lvl4pPr lvl="3" rtl="0">
              <a:spcBef>
                <a:spcPts val="0"/>
              </a:spcBef>
              <a:spcAft>
                <a:spcPts val="0"/>
              </a:spcAft>
              <a:buClr>
                <a:schemeClr val="accent1"/>
              </a:buClr>
              <a:buSzPts val="12000"/>
              <a:buNone/>
              <a:defRPr sz="12000" b="1">
                <a:solidFill>
                  <a:schemeClr val="accent1"/>
                </a:solidFill>
              </a:defRPr>
            </a:lvl4pPr>
            <a:lvl5pPr lvl="4" rtl="0">
              <a:spcBef>
                <a:spcPts val="0"/>
              </a:spcBef>
              <a:spcAft>
                <a:spcPts val="0"/>
              </a:spcAft>
              <a:buClr>
                <a:schemeClr val="accent1"/>
              </a:buClr>
              <a:buSzPts val="12000"/>
              <a:buNone/>
              <a:defRPr sz="12000" b="1">
                <a:solidFill>
                  <a:schemeClr val="accent1"/>
                </a:solidFill>
              </a:defRPr>
            </a:lvl5pPr>
            <a:lvl6pPr lvl="5" rtl="0">
              <a:spcBef>
                <a:spcPts val="0"/>
              </a:spcBef>
              <a:spcAft>
                <a:spcPts val="0"/>
              </a:spcAft>
              <a:buClr>
                <a:schemeClr val="accent1"/>
              </a:buClr>
              <a:buSzPts val="12000"/>
              <a:buNone/>
              <a:defRPr sz="12000" b="1">
                <a:solidFill>
                  <a:schemeClr val="accent1"/>
                </a:solidFill>
              </a:defRPr>
            </a:lvl6pPr>
            <a:lvl7pPr lvl="6" rtl="0">
              <a:spcBef>
                <a:spcPts val="0"/>
              </a:spcBef>
              <a:spcAft>
                <a:spcPts val="0"/>
              </a:spcAft>
              <a:buClr>
                <a:schemeClr val="accent1"/>
              </a:buClr>
              <a:buSzPts val="12000"/>
              <a:buNone/>
              <a:defRPr sz="12000" b="1">
                <a:solidFill>
                  <a:schemeClr val="accent1"/>
                </a:solidFill>
              </a:defRPr>
            </a:lvl7pPr>
            <a:lvl8pPr lvl="7" rtl="0">
              <a:spcBef>
                <a:spcPts val="0"/>
              </a:spcBef>
              <a:spcAft>
                <a:spcPts val="0"/>
              </a:spcAft>
              <a:buClr>
                <a:schemeClr val="accent1"/>
              </a:buClr>
              <a:buSzPts val="12000"/>
              <a:buNone/>
              <a:defRPr sz="12000" b="1">
                <a:solidFill>
                  <a:schemeClr val="accent1"/>
                </a:solidFill>
              </a:defRPr>
            </a:lvl8pPr>
            <a:lvl9pPr lvl="8" rtl="0">
              <a:spcBef>
                <a:spcPts val="0"/>
              </a:spcBef>
              <a:spcAft>
                <a:spcPts val="0"/>
              </a:spcAft>
              <a:buClr>
                <a:schemeClr val="accent1"/>
              </a:buClr>
              <a:buSzPts val="12000"/>
              <a:buNone/>
              <a:defRPr sz="12000" b="1">
                <a:solidFill>
                  <a:schemeClr val="accent1"/>
                </a:solidFill>
              </a:defRPr>
            </a:lvl9pPr>
          </a:lstStyle>
          <a:p>
            <a:r>
              <a:t>xx%</a:t>
            </a:r>
          </a:p>
        </p:txBody>
      </p:sp>
      <p:sp>
        <p:nvSpPr>
          <p:cNvPr id="122" name="Google Shape;122;p16"/>
          <p:cNvSpPr txBox="1">
            <a:spLocks noGrp="1"/>
          </p:cNvSpPr>
          <p:nvPr>
            <p:ph type="title" idx="3"/>
          </p:nvPr>
        </p:nvSpPr>
        <p:spPr>
          <a:xfrm>
            <a:off x="713225" y="3567625"/>
            <a:ext cx="3290700" cy="10227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3">
  <p:cSld name="BLANK_1_1_1_1_1">
    <p:spTree>
      <p:nvGrpSpPr>
        <p:cNvPr id="1" name="Shape 123"/>
        <p:cNvGrpSpPr/>
        <p:nvPr/>
      </p:nvGrpSpPr>
      <p:grpSpPr>
        <a:xfrm>
          <a:off x="0" y="0"/>
          <a:ext cx="0" cy="0"/>
          <a:chOff x="0" y="0"/>
          <a:chExt cx="0" cy="0"/>
        </a:xfrm>
      </p:grpSpPr>
      <p:sp>
        <p:nvSpPr>
          <p:cNvPr id="124" name="Google Shape;124;p17"/>
          <p:cNvSpPr/>
          <p:nvPr/>
        </p:nvSpPr>
        <p:spPr>
          <a:xfrm rot="2700000" flipH="1">
            <a:off x="-6933277" y="-2751703"/>
            <a:ext cx="10646907" cy="10646907"/>
          </a:xfrm>
          <a:prstGeom prst="halfFrame">
            <a:avLst>
              <a:gd name="adj1" fmla="val 33333"/>
              <a:gd name="adj2" fmla="val 9111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25" name="Google Shape;125;p17"/>
          <p:cNvSpPr/>
          <p:nvPr/>
        </p:nvSpPr>
        <p:spPr>
          <a:xfrm rot="-2700000" flipH="1">
            <a:off x="-977500" y="1722918"/>
            <a:ext cx="1697905" cy="1697905"/>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a:spLocks noGrp="1"/>
          </p:cNvSpPr>
          <p:nvPr>
            <p:ph type="title"/>
          </p:nvPr>
        </p:nvSpPr>
        <p:spPr>
          <a:xfrm>
            <a:off x="1062600" y="1687050"/>
            <a:ext cx="4373100" cy="1769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700" b="1">
                <a:solidFill>
                  <a:schemeClr val="lt1"/>
                </a:solidFill>
              </a:defRPr>
            </a:lvl1pPr>
            <a:lvl2pPr lvl="1" algn="ctr" rtl="0">
              <a:spcBef>
                <a:spcPts val="0"/>
              </a:spcBef>
              <a:spcAft>
                <a:spcPts val="0"/>
              </a:spcAft>
              <a:buNone/>
              <a:defRPr sz="4700" b="1">
                <a:solidFill>
                  <a:schemeClr val="lt1"/>
                </a:solidFill>
              </a:defRPr>
            </a:lvl2pPr>
            <a:lvl3pPr lvl="2" algn="ctr" rtl="0">
              <a:spcBef>
                <a:spcPts val="0"/>
              </a:spcBef>
              <a:spcAft>
                <a:spcPts val="0"/>
              </a:spcAft>
              <a:buNone/>
              <a:defRPr sz="4700" b="1">
                <a:solidFill>
                  <a:schemeClr val="lt1"/>
                </a:solidFill>
              </a:defRPr>
            </a:lvl3pPr>
            <a:lvl4pPr lvl="3" algn="ctr" rtl="0">
              <a:spcBef>
                <a:spcPts val="0"/>
              </a:spcBef>
              <a:spcAft>
                <a:spcPts val="0"/>
              </a:spcAft>
              <a:buNone/>
              <a:defRPr sz="4700" b="1">
                <a:solidFill>
                  <a:schemeClr val="lt1"/>
                </a:solidFill>
              </a:defRPr>
            </a:lvl4pPr>
            <a:lvl5pPr lvl="4" algn="ctr" rtl="0">
              <a:spcBef>
                <a:spcPts val="0"/>
              </a:spcBef>
              <a:spcAft>
                <a:spcPts val="0"/>
              </a:spcAft>
              <a:buNone/>
              <a:defRPr sz="4700" b="1">
                <a:solidFill>
                  <a:schemeClr val="lt1"/>
                </a:solidFill>
              </a:defRPr>
            </a:lvl5pPr>
            <a:lvl6pPr lvl="5" algn="ctr" rtl="0">
              <a:spcBef>
                <a:spcPts val="0"/>
              </a:spcBef>
              <a:spcAft>
                <a:spcPts val="0"/>
              </a:spcAft>
              <a:buNone/>
              <a:defRPr sz="4700" b="1">
                <a:solidFill>
                  <a:schemeClr val="lt1"/>
                </a:solidFill>
              </a:defRPr>
            </a:lvl6pPr>
            <a:lvl7pPr lvl="6" algn="ctr" rtl="0">
              <a:spcBef>
                <a:spcPts val="0"/>
              </a:spcBef>
              <a:spcAft>
                <a:spcPts val="0"/>
              </a:spcAft>
              <a:buNone/>
              <a:defRPr sz="4700" b="1">
                <a:solidFill>
                  <a:schemeClr val="lt1"/>
                </a:solidFill>
              </a:defRPr>
            </a:lvl7pPr>
            <a:lvl8pPr lvl="7" algn="ctr" rtl="0">
              <a:spcBef>
                <a:spcPts val="0"/>
              </a:spcBef>
              <a:spcAft>
                <a:spcPts val="0"/>
              </a:spcAft>
              <a:buNone/>
              <a:defRPr sz="4700" b="1">
                <a:solidFill>
                  <a:schemeClr val="lt1"/>
                </a:solidFill>
              </a:defRPr>
            </a:lvl8pPr>
            <a:lvl9pPr lvl="8" algn="ctr" rtl="0">
              <a:spcBef>
                <a:spcPts val="0"/>
              </a:spcBef>
              <a:spcAft>
                <a:spcPts val="0"/>
              </a:spcAft>
              <a:buNone/>
              <a:defRPr sz="4700" b="1">
                <a:solidFill>
                  <a:schemeClr val="lt1"/>
                </a:solidFill>
              </a:defRPr>
            </a:lvl9pPr>
          </a:lstStyle>
          <a:p>
            <a:endParaRPr/>
          </a:p>
        </p:txBody>
      </p:sp>
      <p:sp>
        <p:nvSpPr>
          <p:cNvPr id="127" name="Google Shape;127;p17"/>
          <p:cNvSpPr txBox="1">
            <a:spLocks noGrp="1"/>
          </p:cNvSpPr>
          <p:nvPr>
            <p:ph type="title" idx="2" hasCustomPrompt="1"/>
          </p:nvPr>
        </p:nvSpPr>
        <p:spPr>
          <a:xfrm>
            <a:off x="6457675" y="539500"/>
            <a:ext cx="1973100" cy="1121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9100"/>
              <a:buNone/>
              <a:defRPr sz="9100" b="1">
                <a:solidFill>
                  <a:schemeClr val="accent5"/>
                </a:solidFill>
              </a:defRPr>
            </a:lvl1pPr>
            <a:lvl2pPr lvl="1" algn="r" rtl="0">
              <a:spcBef>
                <a:spcPts val="0"/>
              </a:spcBef>
              <a:spcAft>
                <a:spcPts val="0"/>
              </a:spcAft>
              <a:buClr>
                <a:schemeClr val="accent6"/>
              </a:buClr>
              <a:buSzPts val="12000"/>
              <a:buNone/>
              <a:defRPr sz="12000" b="1">
                <a:solidFill>
                  <a:schemeClr val="accent6"/>
                </a:solidFill>
              </a:defRPr>
            </a:lvl2pPr>
            <a:lvl3pPr lvl="2" algn="r" rtl="0">
              <a:spcBef>
                <a:spcPts val="0"/>
              </a:spcBef>
              <a:spcAft>
                <a:spcPts val="0"/>
              </a:spcAft>
              <a:buClr>
                <a:schemeClr val="accent6"/>
              </a:buClr>
              <a:buSzPts val="12000"/>
              <a:buNone/>
              <a:defRPr sz="12000" b="1">
                <a:solidFill>
                  <a:schemeClr val="accent6"/>
                </a:solidFill>
              </a:defRPr>
            </a:lvl3pPr>
            <a:lvl4pPr lvl="3" algn="r" rtl="0">
              <a:spcBef>
                <a:spcPts val="0"/>
              </a:spcBef>
              <a:spcAft>
                <a:spcPts val="0"/>
              </a:spcAft>
              <a:buClr>
                <a:schemeClr val="accent6"/>
              </a:buClr>
              <a:buSzPts val="12000"/>
              <a:buNone/>
              <a:defRPr sz="12000" b="1">
                <a:solidFill>
                  <a:schemeClr val="accent6"/>
                </a:solidFill>
              </a:defRPr>
            </a:lvl4pPr>
            <a:lvl5pPr lvl="4" algn="r" rtl="0">
              <a:spcBef>
                <a:spcPts val="0"/>
              </a:spcBef>
              <a:spcAft>
                <a:spcPts val="0"/>
              </a:spcAft>
              <a:buClr>
                <a:schemeClr val="accent6"/>
              </a:buClr>
              <a:buSzPts val="12000"/>
              <a:buNone/>
              <a:defRPr sz="12000" b="1">
                <a:solidFill>
                  <a:schemeClr val="accent6"/>
                </a:solidFill>
              </a:defRPr>
            </a:lvl5pPr>
            <a:lvl6pPr lvl="5" algn="r" rtl="0">
              <a:spcBef>
                <a:spcPts val="0"/>
              </a:spcBef>
              <a:spcAft>
                <a:spcPts val="0"/>
              </a:spcAft>
              <a:buClr>
                <a:schemeClr val="accent6"/>
              </a:buClr>
              <a:buSzPts val="12000"/>
              <a:buNone/>
              <a:defRPr sz="12000" b="1">
                <a:solidFill>
                  <a:schemeClr val="accent6"/>
                </a:solidFill>
              </a:defRPr>
            </a:lvl6pPr>
            <a:lvl7pPr lvl="6" algn="r" rtl="0">
              <a:spcBef>
                <a:spcPts val="0"/>
              </a:spcBef>
              <a:spcAft>
                <a:spcPts val="0"/>
              </a:spcAft>
              <a:buClr>
                <a:schemeClr val="accent6"/>
              </a:buClr>
              <a:buSzPts val="12000"/>
              <a:buNone/>
              <a:defRPr sz="12000" b="1">
                <a:solidFill>
                  <a:schemeClr val="accent6"/>
                </a:solidFill>
              </a:defRPr>
            </a:lvl7pPr>
            <a:lvl8pPr lvl="7" algn="r" rtl="0">
              <a:spcBef>
                <a:spcPts val="0"/>
              </a:spcBef>
              <a:spcAft>
                <a:spcPts val="0"/>
              </a:spcAft>
              <a:buClr>
                <a:schemeClr val="accent6"/>
              </a:buClr>
              <a:buSzPts val="12000"/>
              <a:buNone/>
              <a:defRPr sz="12000" b="1">
                <a:solidFill>
                  <a:schemeClr val="accent6"/>
                </a:solidFill>
              </a:defRPr>
            </a:lvl8pPr>
            <a:lvl9pPr lvl="8" algn="r" rtl="0">
              <a:spcBef>
                <a:spcPts val="0"/>
              </a:spcBef>
              <a:spcAft>
                <a:spcPts val="0"/>
              </a:spcAft>
              <a:buClr>
                <a:schemeClr val="accent6"/>
              </a:buClr>
              <a:buSzPts val="12000"/>
              <a:buNone/>
              <a:defRPr sz="12000" b="1">
                <a:solidFill>
                  <a:schemeClr val="accent6"/>
                </a:solidFill>
              </a:defRPr>
            </a:lvl9pPr>
          </a:lstStyle>
          <a:p>
            <a:r>
              <a:t>xx%</a:t>
            </a:r>
          </a:p>
        </p:txBody>
      </p:sp>
      <p:sp>
        <p:nvSpPr>
          <p:cNvPr id="128" name="Google Shape;128;p17"/>
          <p:cNvSpPr txBox="1">
            <a:spLocks noGrp="1"/>
          </p:cNvSpPr>
          <p:nvPr>
            <p:ph type="title" idx="3"/>
          </p:nvPr>
        </p:nvSpPr>
        <p:spPr>
          <a:xfrm>
            <a:off x="5140075" y="3567625"/>
            <a:ext cx="3290700" cy="10227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algn="r"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algn="r"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algn="r"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algn="r"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algn="r"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algn="r"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algn="r"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algn="r"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4">
  <p:cSld name="CUSTOM_5">
    <p:spTree>
      <p:nvGrpSpPr>
        <p:cNvPr id="1" name="Shape 129"/>
        <p:cNvGrpSpPr/>
        <p:nvPr/>
      </p:nvGrpSpPr>
      <p:grpSpPr>
        <a:xfrm>
          <a:off x="0" y="0"/>
          <a:ext cx="0" cy="0"/>
          <a:chOff x="0" y="0"/>
          <a:chExt cx="0" cy="0"/>
        </a:xfrm>
      </p:grpSpPr>
      <p:sp>
        <p:nvSpPr>
          <p:cNvPr id="130" name="Google Shape;130;p18"/>
          <p:cNvSpPr/>
          <p:nvPr/>
        </p:nvSpPr>
        <p:spPr>
          <a:xfrm rot="2700000">
            <a:off x="4724111" y="1191284"/>
            <a:ext cx="7979559" cy="7977013"/>
          </a:xfrm>
          <a:prstGeom prst="halfFrame">
            <a:avLst>
              <a:gd name="adj1" fmla="val 33333"/>
              <a:gd name="adj2" fmla="val 8043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31" name="Google Shape;131;p18"/>
          <p:cNvSpPr txBox="1">
            <a:spLocks noGrp="1"/>
          </p:cNvSpPr>
          <p:nvPr>
            <p:ph type="title"/>
          </p:nvPr>
        </p:nvSpPr>
        <p:spPr>
          <a:xfrm>
            <a:off x="4589526" y="3572625"/>
            <a:ext cx="3849000" cy="972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4500" b="1">
                <a:solidFill>
                  <a:schemeClr val="lt1"/>
                </a:solidFill>
              </a:defRPr>
            </a:lvl1pPr>
            <a:lvl2pPr lvl="1" algn="ctr" rtl="0">
              <a:spcBef>
                <a:spcPts val="0"/>
              </a:spcBef>
              <a:spcAft>
                <a:spcPts val="0"/>
              </a:spcAft>
              <a:buNone/>
              <a:defRPr sz="4500" b="1">
                <a:solidFill>
                  <a:schemeClr val="lt1"/>
                </a:solidFill>
              </a:defRPr>
            </a:lvl2pPr>
            <a:lvl3pPr lvl="2" algn="ctr" rtl="0">
              <a:spcBef>
                <a:spcPts val="0"/>
              </a:spcBef>
              <a:spcAft>
                <a:spcPts val="0"/>
              </a:spcAft>
              <a:buNone/>
              <a:defRPr sz="4500" b="1">
                <a:solidFill>
                  <a:schemeClr val="lt1"/>
                </a:solidFill>
              </a:defRPr>
            </a:lvl3pPr>
            <a:lvl4pPr lvl="3" algn="ctr" rtl="0">
              <a:spcBef>
                <a:spcPts val="0"/>
              </a:spcBef>
              <a:spcAft>
                <a:spcPts val="0"/>
              </a:spcAft>
              <a:buNone/>
              <a:defRPr sz="4500" b="1">
                <a:solidFill>
                  <a:schemeClr val="lt1"/>
                </a:solidFill>
              </a:defRPr>
            </a:lvl4pPr>
            <a:lvl5pPr lvl="4" algn="ctr" rtl="0">
              <a:spcBef>
                <a:spcPts val="0"/>
              </a:spcBef>
              <a:spcAft>
                <a:spcPts val="0"/>
              </a:spcAft>
              <a:buNone/>
              <a:defRPr sz="4500" b="1">
                <a:solidFill>
                  <a:schemeClr val="lt1"/>
                </a:solidFill>
              </a:defRPr>
            </a:lvl5pPr>
            <a:lvl6pPr lvl="5" algn="ctr" rtl="0">
              <a:spcBef>
                <a:spcPts val="0"/>
              </a:spcBef>
              <a:spcAft>
                <a:spcPts val="0"/>
              </a:spcAft>
              <a:buNone/>
              <a:defRPr sz="4500" b="1">
                <a:solidFill>
                  <a:schemeClr val="lt1"/>
                </a:solidFill>
              </a:defRPr>
            </a:lvl6pPr>
            <a:lvl7pPr lvl="6" algn="ctr" rtl="0">
              <a:spcBef>
                <a:spcPts val="0"/>
              </a:spcBef>
              <a:spcAft>
                <a:spcPts val="0"/>
              </a:spcAft>
              <a:buNone/>
              <a:defRPr sz="4500" b="1">
                <a:solidFill>
                  <a:schemeClr val="lt1"/>
                </a:solidFill>
              </a:defRPr>
            </a:lvl7pPr>
            <a:lvl8pPr lvl="7" algn="ctr" rtl="0">
              <a:spcBef>
                <a:spcPts val="0"/>
              </a:spcBef>
              <a:spcAft>
                <a:spcPts val="0"/>
              </a:spcAft>
              <a:buNone/>
              <a:defRPr sz="4500" b="1">
                <a:solidFill>
                  <a:schemeClr val="lt1"/>
                </a:solidFill>
              </a:defRPr>
            </a:lvl8pPr>
            <a:lvl9pPr lvl="8" algn="ctr" rtl="0">
              <a:spcBef>
                <a:spcPts val="0"/>
              </a:spcBef>
              <a:spcAft>
                <a:spcPts val="0"/>
              </a:spcAft>
              <a:buNone/>
              <a:defRPr sz="4500" b="1">
                <a:solidFill>
                  <a:schemeClr val="lt1"/>
                </a:solidFill>
              </a:defRPr>
            </a:lvl9pPr>
          </a:lstStyle>
          <a:p>
            <a:endParaRPr/>
          </a:p>
        </p:txBody>
      </p:sp>
      <p:sp>
        <p:nvSpPr>
          <p:cNvPr id="132" name="Google Shape;132;p18"/>
          <p:cNvSpPr txBox="1">
            <a:spLocks noGrp="1"/>
          </p:cNvSpPr>
          <p:nvPr>
            <p:ph type="title" idx="2" hasCustomPrompt="1"/>
          </p:nvPr>
        </p:nvSpPr>
        <p:spPr>
          <a:xfrm>
            <a:off x="734775" y="972500"/>
            <a:ext cx="4646400" cy="1599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0"/>
              <a:buNone/>
              <a:defRPr sz="14000" b="1">
                <a:solidFill>
                  <a:schemeClr val="accent1"/>
                </a:solidFill>
              </a:defRPr>
            </a:lvl1pPr>
            <a:lvl2pPr lvl="1" algn="ctr" rtl="0">
              <a:spcBef>
                <a:spcPts val="0"/>
              </a:spcBef>
              <a:spcAft>
                <a:spcPts val="0"/>
              </a:spcAft>
              <a:buClr>
                <a:schemeClr val="lt1"/>
              </a:buClr>
              <a:buSzPts val="9600"/>
              <a:buNone/>
              <a:defRPr sz="9600" b="1">
                <a:solidFill>
                  <a:schemeClr val="lt1"/>
                </a:solidFill>
              </a:defRPr>
            </a:lvl2pPr>
            <a:lvl3pPr lvl="2" algn="ctr" rtl="0">
              <a:spcBef>
                <a:spcPts val="0"/>
              </a:spcBef>
              <a:spcAft>
                <a:spcPts val="0"/>
              </a:spcAft>
              <a:buClr>
                <a:schemeClr val="lt1"/>
              </a:buClr>
              <a:buSzPts val="9600"/>
              <a:buNone/>
              <a:defRPr sz="9600" b="1">
                <a:solidFill>
                  <a:schemeClr val="lt1"/>
                </a:solidFill>
              </a:defRPr>
            </a:lvl3pPr>
            <a:lvl4pPr lvl="3" algn="ctr" rtl="0">
              <a:spcBef>
                <a:spcPts val="0"/>
              </a:spcBef>
              <a:spcAft>
                <a:spcPts val="0"/>
              </a:spcAft>
              <a:buClr>
                <a:schemeClr val="lt1"/>
              </a:buClr>
              <a:buSzPts val="9600"/>
              <a:buNone/>
              <a:defRPr sz="9600" b="1">
                <a:solidFill>
                  <a:schemeClr val="lt1"/>
                </a:solidFill>
              </a:defRPr>
            </a:lvl4pPr>
            <a:lvl5pPr lvl="4" algn="ctr" rtl="0">
              <a:spcBef>
                <a:spcPts val="0"/>
              </a:spcBef>
              <a:spcAft>
                <a:spcPts val="0"/>
              </a:spcAft>
              <a:buClr>
                <a:schemeClr val="lt1"/>
              </a:buClr>
              <a:buSzPts val="9600"/>
              <a:buNone/>
              <a:defRPr sz="9600" b="1">
                <a:solidFill>
                  <a:schemeClr val="lt1"/>
                </a:solidFill>
              </a:defRPr>
            </a:lvl5pPr>
            <a:lvl6pPr lvl="5" algn="ctr" rtl="0">
              <a:spcBef>
                <a:spcPts val="0"/>
              </a:spcBef>
              <a:spcAft>
                <a:spcPts val="0"/>
              </a:spcAft>
              <a:buClr>
                <a:schemeClr val="lt1"/>
              </a:buClr>
              <a:buSzPts val="9600"/>
              <a:buNone/>
              <a:defRPr sz="9600" b="1">
                <a:solidFill>
                  <a:schemeClr val="lt1"/>
                </a:solidFill>
              </a:defRPr>
            </a:lvl6pPr>
            <a:lvl7pPr lvl="6" algn="ctr" rtl="0">
              <a:spcBef>
                <a:spcPts val="0"/>
              </a:spcBef>
              <a:spcAft>
                <a:spcPts val="0"/>
              </a:spcAft>
              <a:buClr>
                <a:schemeClr val="lt1"/>
              </a:buClr>
              <a:buSzPts val="9600"/>
              <a:buNone/>
              <a:defRPr sz="9600" b="1">
                <a:solidFill>
                  <a:schemeClr val="lt1"/>
                </a:solidFill>
              </a:defRPr>
            </a:lvl7pPr>
            <a:lvl8pPr lvl="7" algn="ctr" rtl="0">
              <a:spcBef>
                <a:spcPts val="0"/>
              </a:spcBef>
              <a:spcAft>
                <a:spcPts val="0"/>
              </a:spcAft>
              <a:buClr>
                <a:schemeClr val="lt1"/>
              </a:buClr>
              <a:buSzPts val="9600"/>
              <a:buNone/>
              <a:defRPr sz="9600" b="1">
                <a:solidFill>
                  <a:schemeClr val="lt1"/>
                </a:solidFill>
              </a:defRPr>
            </a:lvl8pPr>
            <a:lvl9pPr lvl="8" algn="ctr" rtl="0">
              <a:spcBef>
                <a:spcPts val="0"/>
              </a:spcBef>
              <a:spcAft>
                <a:spcPts val="0"/>
              </a:spcAft>
              <a:buClr>
                <a:schemeClr val="lt1"/>
              </a:buClr>
              <a:buSzPts val="9600"/>
              <a:buNone/>
              <a:defRPr sz="9600" b="1">
                <a:solidFill>
                  <a:schemeClr val="lt1"/>
                </a:solidFill>
              </a:defRPr>
            </a:lvl9pPr>
          </a:lstStyle>
          <a:p>
            <a:r>
              <a:t>xx%</a:t>
            </a:r>
          </a:p>
        </p:txBody>
      </p:sp>
      <p:sp>
        <p:nvSpPr>
          <p:cNvPr id="133" name="Google Shape;133;p18"/>
          <p:cNvSpPr txBox="1">
            <a:spLocks noGrp="1"/>
          </p:cNvSpPr>
          <p:nvPr>
            <p:ph type="title" idx="3"/>
          </p:nvPr>
        </p:nvSpPr>
        <p:spPr>
          <a:xfrm>
            <a:off x="713526" y="3457825"/>
            <a:ext cx="3349500" cy="11454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6">
  <p:cSld name="CUSTOM_5_2">
    <p:spTree>
      <p:nvGrpSpPr>
        <p:cNvPr id="1" name="Shape 134"/>
        <p:cNvGrpSpPr/>
        <p:nvPr/>
      </p:nvGrpSpPr>
      <p:grpSpPr>
        <a:xfrm>
          <a:off x="0" y="0"/>
          <a:ext cx="0" cy="0"/>
          <a:chOff x="0" y="0"/>
          <a:chExt cx="0" cy="0"/>
        </a:xfrm>
      </p:grpSpPr>
      <p:sp>
        <p:nvSpPr>
          <p:cNvPr id="135" name="Google Shape;135;p19"/>
          <p:cNvSpPr/>
          <p:nvPr/>
        </p:nvSpPr>
        <p:spPr>
          <a:xfrm rot="2700000">
            <a:off x="4724111" y="1191284"/>
            <a:ext cx="7979559" cy="7977013"/>
          </a:xfrm>
          <a:prstGeom prst="halfFrame">
            <a:avLst>
              <a:gd name="adj1" fmla="val 33333"/>
              <a:gd name="adj2" fmla="val 80439"/>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36" name="Google Shape;136;p19"/>
          <p:cNvSpPr txBox="1">
            <a:spLocks noGrp="1"/>
          </p:cNvSpPr>
          <p:nvPr>
            <p:ph type="title"/>
          </p:nvPr>
        </p:nvSpPr>
        <p:spPr>
          <a:xfrm>
            <a:off x="4589526" y="3572625"/>
            <a:ext cx="3849000" cy="972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4500" b="1">
                <a:solidFill>
                  <a:schemeClr val="lt1"/>
                </a:solidFill>
              </a:defRPr>
            </a:lvl1pPr>
            <a:lvl2pPr lvl="1" algn="ctr" rtl="0">
              <a:spcBef>
                <a:spcPts val="0"/>
              </a:spcBef>
              <a:spcAft>
                <a:spcPts val="0"/>
              </a:spcAft>
              <a:buNone/>
              <a:defRPr sz="4500" b="1">
                <a:solidFill>
                  <a:schemeClr val="lt1"/>
                </a:solidFill>
              </a:defRPr>
            </a:lvl2pPr>
            <a:lvl3pPr lvl="2" algn="ctr" rtl="0">
              <a:spcBef>
                <a:spcPts val="0"/>
              </a:spcBef>
              <a:spcAft>
                <a:spcPts val="0"/>
              </a:spcAft>
              <a:buNone/>
              <a:defRPr sz="4500" b="1">
                <a:solidFill>
                  <a:schemeClr val="lt1"/>
                </a:solidFill>
              </a:defRPr>
            </a:lvl3pPr>
            <a:lvl4pPr lvl="3" algn="ctr" rtl="0">
              <a:spcBef>
                <a:spcPts val="0"/>
              </a:spcBef>
              <a:spcAft>
                <a:spcPts val="0"/>
              </a:spcAft>
              <a:buNone/>
              <a:defRPr sz="4500" b="1">
                <a:solidFill>
                  <a:schemeClr val="lt1"/>
                </a:solidFill>
              </a:defRPr>
            </a:lvl4pPr>
            <a:lvl5pPr lvl="4" algn="ctr" rtl="0">
              <a:spcBef>
                <a:spcPts val="0"/>
              </a:spcBef>
              <a:spcAft>
                <a:spcPts val="0"/>
              </a:spcAft>
              <a:buNone/>
              <a:defRPr sz="4500" b="1">
                <a:solidFill>
                  <a:schemeClr val="lt1"/>
                </a:solidFill>
              </a:defRPr>
            </a:lvl5pPr>
            <a:lvl6pPr lvl="5" algn="ctr" rtl="0">
              <a:spcBef>
                <a:spcPts val="0"/>
              </a:spcBef>
              <a:spcAft>
                <a:spcPts val="0"/>
              </a:spcAft>
              <a:buNone/>
              <a:defRPr sz="4500" b="1">
                <a:solidFill>
                  <a:schemeClr val="lt1"/>
                </a:solidFill>
              </a:defRPr>
            </a:lvl6pPr>
            <a:lvl7pPr lvl="6" algn="ctr" rtl="0">
              <a:spcBef>
                <a:spcPts val="0"/>
              </a:spcBef>
              <a:spcAft>
                <a:spcPts val="0"/>
              </a:spcAft>
              <a:buNone/>
              <a:defRPr sz="4500" b="1">
                <a:solidFill>
                  <a:schemeClr val="lt1"/>
                </a:solidFill>
              </a:defRPr>
            </a:lvl7pPr>
            <a:lvl8pPr lvl="7" algn="ctr" rtl="0">
              <a:spcBef>
                <a:spcPts val="0"/>
              </a:spcBef>
              <a:spcAft>
                <a:spcPts val="0"/>
              </a:spcAft>
              <a:buNone/>
              <a:defRPr sz="4500" b="1">
                <a:solidFill>
                  <a:schemeClr val="lt1"/>
                </a:solidFill>
              </a:defRPr>
            </a:lvl8pPr>
            <a:lvl9pPr lvl="8" algn="ctr" rtl="0">
              <a:spcBef>
                <a:spcPts val="0"/>
              </a:spcBef>
              <a:spcAft>
                <a:spcPts val="0"/>
              </a:spcAft>
              <a:buNone/>
              <a:defRPr sz="4500" b="1">
                <a:solidFill>
                  <a:schemeClr val="lt1"/>
                </a:solidFill>
              </a:defRPr>
            </a:lvl9pPr>
          </a:lstStyle>
          <a:p>
            <a:endParaRPr/>
          </a:p>
        </p:txBody>
      </p:sp>
      <p:sp>
        <p:nvSpPr>
          <p:cNvPr id="137" name="Google Shape;137;p19"/>
          <p:cNvSpPr txBox="1">
            <a:spLocks noGrp="1"/>
          </p:cNvSpPr>
          <p:nvPr>
            <p:ph type="title" idx="2" hasCustomPrompt="1"/>
          </p:nvPr>
        </p:nvSpPr>
        <p:spPr>
          <a:xfrm>
            <a:off x="734775" y="972500"/>
            <a:ext cx="4646400" cy="1599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14000"/>
              <a:buNone/>
              <a:defRPr sz="14000" b="1">
                <a:solidFill>
                  <a:schemeClr val="accent4"/>
                </a:solidFill>
              </a:defRPr>
            </a:lvl1pPr>
            <a:lvl2pPr lvl="1" algn="ctr" rtl="0">
              <a:spcBef>
                <a:spcPts val="0"/>
              </a:spcBef>
              <a:spcAft>
                <a:spcPts val="0"/>
              </a:spcAft>
              <a:buClr>
                <a:schemeClr val="lt1"/>
              </a:buClr>
              <a:buSzPts val="9600"/>
              <a:buNone/>
              <a:defRPr sz="9600" b="1">
                <a:solidFill>
                  <a:schemeClr val="lt1"/>
                </a:solidFill>
              </a:defRPr>
            </a:lvl2pPr>
            <a:lvl3pPr lvl="2" algn="ctr" rtl="0">
              <a:spcBef>
                <a:spcPts val="0"/>
              </a:spcBef>
              <a:spcAft>
                <a:spcPts val="0"/>
              </a:spcAft>
              <a:buClr>
                <a:schemeClr val="lt1"/>
              </a:buClr>
              <a:buSzPts val="9600"/>
              <a:buNone/>
              <a:defRPr sz="9600" b="1">
                <a:solidFill>
                  <a:schemeClr val="lt1"/>
                </a:solidFill>
              </a:defRPr>
            </a:lvl3pPr>
            <a:lvl4pPr lvl="3" algn="ctr" rtl="0">
              <a:spcBef>
                <a:spcPts val="0"/>
              </a:spcBef>
              <a:spcAft>
                <a:spcPts val="0"/>
              </a:spcAft>
              <a:buClr>
                <a:schemeClr val="lt1"/>
              </a:buClr>
              <a:buSzPts val="9600"/>
              <a:buNone/>
              <a:defRPr sz="9600" b="1">
                <a:solidFill>
                  <a:schemeClr val="lt1"/>
                </a:solidFill>
              </a:defRPr>
            </a:lvl4pPr>
            <a:lvl5pPr lvl="4" algn="ctr" rtl="0">
              <a:spcBef>
                <a:spcPts val="0"/>
              </a:spcBef>
              <a:spcAft>
                <a:spcPts val="0"/>
              </a:spcAft>
              <a:buClr>
                <a:schemeClr val="lt1"/>
              </a:buClr>
              <a:buSzPts val="9600"/>
              <a:buNone/>
              <a:defRPr sz="9600" b="1">
                <a:solidFill>
                  <a:schemeClr val="lt1"/>
                </a:solidFill>
              </a:defRPr>
            </a:lvl5pPr>
            <a:lvl6pPr lvl="5" algn="ctr" rtl="0">
              <a:spcBef>
                <a:spcPts val="0"/>
              </a:spcBef>
              <a:spcAft>
                <a:spcPts val="0"/>
              </a:spcAft>
              <a:buClr>
                <a:schemeClr val="lt1"/>
              </a:buClr>
              <a:buSzPts val="9600"/>
              <a:buNone/>
              <a:defRPr sz="9600" b="1">
                <a:solidFill>
                  <a:schemeClr val="lt1"/>
                </a:solidFill>
              </a:defRPr>
            </a:lvl6pPr>
            <a:lvl7pPr lvl="6" algn="ctr" rtl="0">
              <a:spcBef>
                <a:spcPts val="0"/>
              </a:spcBef>
              <a:spcAft>
                <a:spcPts val="0"/>
              </a:spcAft>
              <a:buClr>
                <a:schemeClr val="lt1"/>
              </a:buClr>
              <a:buSzPts val="9600"/>
              <a:buNone/>
              <a:defRPr sz="9600" b="1">
                <a:solidFill>
                  <a:schemeClr val="lt1"/>
                </a:solidFill>
              </a:defRPr>
            </a:lvl7pPr>
            <a:lvl8pPr lvl="7" algn="ctr" rtl="0">
              <a:spcBef>
                <a:spcPts val="0"/>
              </a:spcBef>
              <a:spcAft>
                <a:spcPts val="0"/>
              </a:spcAft>
              <a:buClr>
                <a:schemeClr val="lt1"/>
              </a:buClr>
              <a:buSzPts val="9600"/>
              <a:buNone/>
              <a:defRPr sz="9600" b="1">
                <a:solidFill>
                  <a:schemeClr val="lt1"/>
                </a:solidFill>
              </a:defRPr>
            </a:lvl8pPr>
            <a:lvl9pPr lvl="8" algn="ctr" rtl="0">
              <a:spcBef>
                <a:spcPts val="0"/>
              </a:spcBef>
              <a:spcAft>
                <a:spcPts val="0"/>
              </a:spcAft>
              <a:buClr>
                <a:schemeClr val="lt1"/>
              </a:buClr>
              <a:buSzPts val="9600"/>
              <a:buNone/>
              <a:defRPr sz="9600" b="1">
                <a:solidFill>
                  <a:schemeClr val="lt1"/>
                </a:solidFill>
              </a:defRPr>
            </a:lvl9pPr>
          </a:lstStyle>
          <a:p>
            <a:r>
              <a:t>xx%</a:t>
            </a:r>
          </a:p>
        </p:txBody>
      </p:sp>
      <p:sp>
        <p:nvSpPr>
          <p:cNvPr id="138" name="Google Shape;138;p19"/>
          <p:cNvSpPr txBox="1">
            <a:spLocks noGrp="1"/>
          </p:cNvSpPr>
          <p:nvPr>
            <p:ph type="title" idx="3"/>
          </p:nvPr>
        </p:nvSpPr>
        <p:spPr>
          <a:xfrm>
            <a:off x="713526" y="3457825"/>
            <a:ext cx="3349500" cy="11454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5">
  <p:cSld name="CUSTOM_5_1">
    <p:spTree>
      <p:nvGrpSpPr>
        <p:cNvPr id="1" name="Shape 139"/>
        <p:cNvGrpSpPr/>
        <p:nvPr/>
      </p:nvGrpSpPr>
      <p:grpSpPr>
        <a:xfrm>
          <a:off x="0" y="0"/>
          <a:ext cx="0" cy="0"/>
          <a:chOff x="0" y="0"/>
          <a:chExt cx="0" cy="0"/>
        </a:xfrm>
      </p:grpSpPr>
      <p:sp>
        <p:nvSpPr>
          <p:cNvPr id="140" name="Google Shape;140;p20"/>
          <p:cNvSpPr/>
          <p:nvPr/>
        </p:nvSpPr>
        <p:spPr>
          <a:xfrm rot="-2700000" flipH="1">
            <a:off x="-3581689" y="1191284"/>
            <a:ext cx="7979559" cy="7977013"/>
          </a:xfrm>
          <a:prstGeom prst="halfFrame">
            <a:avLst>
              <a:gd name="adj1" fmla="val 33333"/>
              <a:gd name="adj2" fmla="val 8043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41" name="Google Shape;141;p20"/>
          <p:cNvSpPr txBox="1">
            <a:spLocks noGrp="1"/>
          </p:cNvSpPr>
          <p:nvPr>
            <p:ph type="title"/>
          </p:nvPr>
        </p:nvSpPr>
        <p:spPr>
          <a:xfrm>
            <a:off x="713526" y="3544225"/>
            <a:ext cx="3849000" cy="972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b="1">
                <a:solidFill>
                  <a:schemeClr val="lt1"/>
                </a:solidFill>
              </a:defRPr>
            </a:lvl1pPr>
            <a:lvl2pPr lvl="1" algn="ctr" rtl="0">
              <a:spcBef>
                <a:spcPts val="0"/>
              </a:spcBef>
              <a:spcAft>
                <a:spcPts val="0"/>
              </a:spcAft>
              <a:buNone/>
              <a:defRPr sz="4500" b="1">
                <a:solidFill>
                  <a:schemeClr val="lt1"/>
                </a:solidFill>
              </a:defRPr>
            </a:lvl2pPr>
            <a:lvl3pPr lvl="2" algn="ctr" rtl="0">
              <a:spcBef>
                <a:spcPts val="0"/>
              </a:spcBef>
              <a:spcAft>
                <a:spcPts val="0"/>
              </a:spcAft>
              <a:buNone/>
              <a:defRPr sz="4500" b="1">
                <a:solidFill>
                  <a:schemeClr val="lt1"/>
                </a:solidFill>
              </a:defRPr>
            </a:lvl3pPr>
            <a:lvl4pPr lvl="3" algn="ctr" rtl="0">
              <a:spcBef>
                <a:spcPts val="0"/>
              </a:spcBef>
              <a:spcAft>
                <a:spcPts val="0"/>
              </a:spcAft>
              <a:buNone/>
              <a:defRPr sz="4500" b="1">
                <a:solidFill>
                  <a:schemeClr val="lt1"/>
                </a:solidFill>
              </a:defRPr>
            </a:lvl4pPr>
            <a:lvl5pPr lvl="4" algn="ctr" rtl="0">
              <a:spcBef>
                <a:spcPts val="0"/>
              </a:spcBef>
              <a:spcAft>
                <a:spcPts val="0"/>
              </a:spcAft>
              <a:buNone/>
              <a:defRPr sz="4500" b="1">
                <a:solidFill>
                  <a:schemeClr val="lt1"/>
                </a:solidFill>
              </a:defRPr>
            </a:lvl5pPr>
            <a:lvl6pPr lvl="5" algn="ctr" rtl="0">
              <a:spcBef>
                <a:spcPts val="0"/>
              </a:spcBef>
              <a:spcAft>
                <a:spcPts val="0"/>
              </a:spcAft>
              <a:buNone/>
              <a:defRPr sz="4500" b="1">
                <a:solidFill>
                  <a:schemeClr val="lt1"/>
                </a:solidFill>
              </a:defRPr>
            </a:lvl6pPr>
            <a:lvl7pPr lvl="6" algn="ctr" rtl="0">
              <a:spcBef>
                <a:spcPts val="0"/>
              </a:spcBef>
              <a:spcAft>
                <a:spcPts val="0"/>
              </a:spcAft>
              <a:buNone/>
              <a:defRPr sz="4500" b="1">
                <a:solidFill>
                  <a:schemeClr val="lt1"/>
                </a:solidFill>
              </a:defRPr>
            </a:lvl7pPr>
            <a:lvl8pPr lvl="7" algn="ctr" rtl="0">
              <a:spcBef>
                <a:spcPts val="0"/>
              </a:spcBef>
              <a:spcAft>
                <a:spcPts val="0"/>
              </a:spcAft>
              <a:buNone/>
              <a:defRPr sz="4500" b="1">
                <a:solidFill>
                  <a:schemeClr val="lt1"/>
                </a:solidFill>
              </a:defRPr>
            </a:lvl8pPr>
            <a:lvl9pPr lvl="8" algn="ctr" rtl="0">
              <a:spcBef>
                <a:spcPts val="0"/>
              </a:spcBef>
              <a:spcAft>
                <a:spcPts val="0"/>
              </a:spcAft>
              <a:buNone/>
              <a:defRPr sz="4500" b="1">
                <a:solidFill>
                  <a:schemeClr val="lt1"/>
                </a:solidFill>
              </a:defRPr>
            </a:lvl9pPr>
          </a:lstStyle>
          <a:p>
            <a:endParaRPr/>
          </a:p>
        </p:txBody>
      </p:sp>
      <p:sp>
        <p:nvSpPr>
          <p:cNvPr id="142" name="Google Shape;142;p20"/>
          <p:cNvSpPr txBox="1">
            <a:spLocks noGrp="1"/>
          </p:cNvSpPr>
          <p:nvPr>
            <p:ph type="title" idx="2" hasCustomPrompt="1"/>
          </p:nvPr>
        </p:nvSpPr>
        <p:spPr>
          <a:xfrm>
            <a:off x="3782775" y="972500"/>
            <a:ext cx="4646400" cy="15993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14000"/>
              <a:buNone/>
              <a:defRPr sz="14000" b="1">
                <a:solidFill>
                  <a:schemeClr val="accent2"/>
                </a:solidFill>
              </a:defRPr>
            </a:lvl1pPr>
            <a:lvl2pPr lvl="1" algn="r" rtl="0">
              <a:spcBef>
                <a:spcPts val="0"/>
              </a:spcBef>
              <a:spcAft>
                <a:spcPts val="0"/>
              </a:spcAft>
              <a:buClr>
                <a:schemeClr val="accent2"/>
              </a:buClr>
              <a:buSzPts val="9600"/>
              <a:buNone/>
              <a:defRPr sz="9600" b="1">
                <a:solidFill>
                  <a:schemeClr val="accent2"/>
                </a:solidFill>
              </a:defRPr>
            </a:lvl2pPr>
            <a:lvl3pPr lvl="2" algn="r" rtl="0">
              <a:spcBef>
                <a:spcPts val="0"/>
              </a:spcBef>
              <a:spcAft>
                <a:spcPts val="0"/>
              </a:spcAft>
              <a:buClr>
                <a:schemeClr val="accent2"/>
              </a:buClr>
              <a:buSzPts val="9600"/>
              <a:buNone/>
              <a:defRPr sz="9600" b="1">
                <a:solidFill>
                  <a:schemeClr val="accent2"/>
                </a:solidFill>
              </a:defRPr>
            </a:lvl3pPr>
            <a:lvl4pPr lvl="3" algn="r" rtl="0">
              <a:spcBef>
                <a:spcPts val="0"/>
              </a:spcBef>
              <a:spcAft>
                <a:spcPts val="0"/>
              </a:spcAft>
              <a:buClr>
                <a:schemeClr val="accent2"/>
              </a:buClr>
              <a:buSzPts val="9600"/>
              <a:buNone/>
              <a:defRPr sz="9600" b="1">
                <a:solidFill>
                  <a:schemeClr val="accent2"/>
                </a:solidFill>
              </a:defRPr>
            </a:lvl4pPr>
            <a:lvl5pPr lvl="4" algn="r" rtl="0">
              <a:spcBef>
                <a:spcPts val="0"/>
              </a:spcBef>
              <a:spcAft>
                <a:spcPts val="0"/>
              </a:spcAft>
              <a:buClr>
                <a:schemeClr val="accent2"/>
              </a:buClr>
              <a:buSzPts val="9600"/>
              <a:buNone/>
              <a:defRPr sz="9600" b="1">
                <a:solidFill>
                  <a:schemeClr val="accent2"/>
                </a:solidFill>
              </a:defRPr>
            </a:lvl5pPr>
            <a:lvl6pPr lvl="5" algn="r" rtl="0">
              <a:spcBef>
                <a:spcPts val="0"/>
              </a:spcBef>
              <a:spcAft>
                <a:spcPts val="0"/>
              </a:spcAft>
              <a:buClr>
                <a:schemeClr val="accent2"/>
              </a:buClr>
              <a:buSzPts val="9600"/>
              <a:buNone/>
              <a:defRPr sz="9600" b="1">
                <a:solidFill>
                  <a:schemeClr val="accent2"/>
                </a:solidFill>
              </a:defRPr>
            </a:lvl6pPr>
            <a:lvl7pPr lvl="6" algn="r" rtl="0">
              <a:spcBef>
                <a:spcPts val="0"/>
              </a:spcBef>
              <a:spcAft>
                <a:spcPts val="0"/>
              </a:spcAft>
              <a:buClr>
                <a:schemeClr val="accent2"/>
              </a:buClr>
              <a:buSzPts val="9600"/>
              <a:buNone/>
              <a:defRPr sz="9600" b="1">
                <a:solidFill>
                  <a:schemeClr val="accent2"/>
                </a:solidFill>
              </a:defRPr>
            </a:lvl7pPr>
            <a:lvl8pPr lvl="7" algn="r" rtl="0">
              <a:spcBef>
                <a:spcPts val="0"/>
              </a:spcBef>
              <a:spcAft>
                <a:spcPts val="0"/>
              </a:spcAft>
              <a:buClr>
                <a:schemeClr val="accent2"/>
              </a:buClr>
              <a:buSzPts val="9600"/>
              <a:buNone/>
              <a:defRPr sz="9600" b="1">
                <a:solidFill>
                  <a:schemeClr val="accent2"/>
                </a:solidFill>
              </a:defRPr>
            </a:lvl8pPr>
            <a:lvl9pPr lvl="8" algn="r" rtl="0">
              <a:spcBef>
                <a:spcPts val="0"/>
              </a:spcBef>
              <a:spcAft>
                <a:spcPts val="0"/>
              </a:spcAft>
              <a:buClr>
                <a:schemeClr val="accent2"/>
              </a:buClr>
              <a:buSzPts val="9600"/>
              <a:buNone/>
              <a:defRPr sz="9600" b="1">
                <a:solidFill>
                  <a:schemeClr val="accent2"/>
                </a:solidFill>
              </a:defRPr>
            </a:lvl9pPr>
          </a:lstStyle>
          <a:p>
            <a:r>
              <a:t>xx%</a:t>
            </a:r>
          </a:p>
        </p:txBody>
      </p:sp>
      <p:sp>
        <p:nvSpPr>
          <p:cNvPr id="143" name="Google Shape;143;p20"/>
          <p:cNvSpPr txBox="1">
            <a:spLocks noGrp="1"/>
          </p:cNvSpPr>
          <p:nvPr>
            <p:ph type="title" idx="3"/>
          </p:nvPr>
        </p:nvSpPr>
        <p:spPr>
          <a:xfrm>
            <a:off x="5079676" y="3457825"/>
            <a:ext cx="3349500" cy="1145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algn="r"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algn="r"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algn="r"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algn="r"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algn="r"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algn="r"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algn="r"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algn="r"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rot="-2700000">
            <a:off x="5439698" y="-2751703"/>
            <a:ext cx="10646907" cy="10646907"/>
          </a:xfrm>
          <a:prstGeom prst="halfFrame">
            <a:avLst>
              <a:gd name="adj1" fmla="val 33333"/>
              <a:gd name="adj2" fmla="val 7846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6" name="Google Shape;16;p3"/>
          <p:cNvSpPr/>
          <p:nvPr/>
        </p:nvSpPr>
        <p:spPr>
          <a:xfrm rot="2700000">
            <a:off x="8432923" y="1722918"/>
            <a:ext cx="1697905" cy="1697905"/>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689975" y="1687050"/>
            <a:ext cx="4373100" cy="1769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500" b="1">
                <a:solidFill>
                  <a:schemeClr val="lt1"/>
                </a:solidFill>
              </a:defRPr>
            </a:lvl1pPr>
            <a:lvl2pPr lvl="1" algn="ctr" rtl="0">
              <a:spcBef>
                <a:spcPts val="0"/>
              </a:spcBef>
              <a:spcAft>
                <a:spcPts val="0"/>
              </a:spcAft>
              <a:buNone/>
              <a:defRPr sz="4500" b="1">
                <a:solidFill>
                  <a:schemeClr val="lt1"/>
                </a:solidFill>
              </a:defRPr>
            </a:lvl2pPr>
            <a:lvl3pPr lvl="2" algn="ctr" rtl="0">
              <a:spcBef>
                <a:spcPts val="0"/>
              </a:spcBef>
              <a:spcAft>
                <a:spcPts val="0"/>
              </a:spcAft>
              <a:buNone/>
              <a:defRPr sz="4500" b="1">
                <a:solidFill>
                  <a:schemeClr val="lt1"/>
                </a:solidFill>
              </a:defRPr>
            </a:lvl3pPr>
            <a:lvl4pPr lvl="3" algn="ctr" rtl="0">
              <a:spcBef>
                <a:spcPts val="0"/>
              </a:spcBef>
              <a:spcAft>
                <a:spcPts val="0"/>
              </a:spcAft>
              <a:buNone/>
              <a:defRPr sz="4500" b="1">
                <a:solidFill>
                  <a:schemeClr val="lt1"/>
                </a:solidFill>
              </a:defRPr>
            </a:lvl4pPr>
            <a:lvl5pPr lvl="4" algn="ctr" rtl="0">
              <a:spcBef>
                <a:spcPts val="0"/>
              </a:spcBef>
              <a:spcAft>
                <a:spcPts val="0"/>
              </a:spcAft>
              <a:buNone/>
              <a:defRPr sz="4500" b="1">
                <a:solidFill>
                  <a:schemeClr val="lt1"/>
                </a:solidFill>
              </a:defRPr>
            </a:lvl5pPr>
            <a:lvl6pPr lvl="5" algn="ctr" rtl="0">
              <a:spcBef>
                <a:spcPts val="0"/>
              </a:spcBef>
              <a:spcAft>
                <a:spcPts val="0"/>
              </a:spcAft>
              <a:buNone/>
              <a:defRPr sz="4500" b="1">
                <a:solidFill>
                  <a:schemeClr val="lt1"/>
                </a:solidFill>
              </a:defRPr>
            </a:lvl6pPr>
            <a:lvl7pPr lvl="6" algn="ctr" rtl="0">
              <a:spcBef>
                <a:spcPts val="0"/>
              </a:spcBef>
              <a:spcAft>
                <a:spcPts val="0"/>
              </a:spcAft>
              <a:buNone/>
              <a:defRPr sz="4500" b="1">
                <a:solidFill>
                  <a:schemeClr val="lt1"/>
                </a:solidFill>
              </a:defRPr>
            </a:lvl7pPr>
            <a:lvl8pPr lvl="7" algn="ctr" rtl="0">
              <a:spcBef>
                <a:spcPts val="0"/>
              </a:spcBef>
              <a:spcAft>
                <a:spcPts val="0"/>
              </a:spcAft>
              <a:buNone/>
              <a:defRPr sz="4500" b="1">
                <a:solidFill>
                  <a:schemeClr val="lt1"/>
                </a:solidFill>
              </a:defRPr>
            </a:lvl8pPr>
            <a:lvl9pPr lvl="8" algn="ctr" rtl="0">
              <a:spcBef>
                <a:spcPts val="0"/>
              </a:spcBef>
              <a:spcAft>
                <a:spcPts val="0"/>
              </a:spcAft>
              <a:buNone/>
              <a:defRPr sz="4500" b="1">
                <a:solidFill>
                  <a:schemeClr val="lt1"/>
                </a:solidFill>
              </a:defRPr>
            </a:lvl9pPr>
          </a:lstStyle>
          <a:p>
            <a:endParaRPr/>
          </a:p>
        </p:txBody>
      </p:sp>
      <p:sp>
        <p:nvSpPr>
          <p:cNvPr id="18" name="Google Shape;18;p3"/>
          <p:cNvSpPr txBox="1">
            <a:spLocks noGrp="1"/>
          </p:cNvSpPr>
          <p:nvPr>
            <p:ph type="title" idx="2" hasCustomPrompt="1"/>
          </p:nvPr>
        </p:nvSpPr>
        <p:spPr>
          <a:xfrm>
            <a:off x="713225" y="539500"/>
            <a:ext cx="2521500" cy="112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9100"/>
              <a:buNone/>
              <a:defRPr sz="9100" b="1">
                <a:solidFill>
                  <a:schemeClr val="accent1"/>
                </a:solidFill>
              </a:defRPr>
            </a:lvl1pPr>
            <a:lvl2pPr lvl="1" rtl="0">
              <a:spcBef>
                <a:spcPts val="0"/>
              </a:spcBef>
              <a:spcAft>
                <a:spcPts val="0"/>
              </a:spcAft>
              <a:buClr>
                <a:schemeClr val="accent1"/>
              </a:buClr>
              <a:buSzPts val="12000"/>
              <a:buNone/>
              <a:defRPr sz="12000" b="1">
                <a:solidFill>
                  <a:schemeClr val="accent1"/>
                </a:solidFill>
              </a:defRPr>
            </a:lvl2pPr>
            <a:lvl3pPr lvl="2" rtl="0">
              <a:spcBef>
                <a:spcPts val="0"/>
              </a:spcBef>
              <a:spcAft>
                <a:spcPts val="0"/>
              </a:spcAft>
              <a:buClr>
                <a:schemeClr val="accent1"/>
              </a:buClr>
              <a:buSzPts val="12000"/>
              <a:buNone/>
              <a:defRPr sz="12000" b="1">
                <a:solidFill>
                  <a:schemeClr val="accent1"/>
                </a:solidFill>
              </a:defRPr>
            </a:lvl3pPr>
            <a:lvl4pPr lvl="3" rtl="0">
              <a:spcBef>
                <a:spcPts val="0"/>
              </a:spcBef>
              <a:spcAft>
                <a:spcPts val="0"/>
              </a:spcAft>
              <a:buClr>
                <a:schemeClr val="accent1"/>
              </a:buClr>
              <a:buSzPts val="12000"/>
              <a:buNone/>
              <a:defRPr sz="12000" b="1">
                <a:solidFill>
                  <a:schemeClr val="accent1"/>
                </a:solidFill>
              </a:defRPr>
            </a:lvl4pPr>
            <a:lvl5pPr lvl="4" rtl="0">
              <a:spcBef>
                <a:spcPts val="0"/>
              </a:spcBef>
              <a:spcAft>
                <a:spcPts val="0"/>
              </a:spcAft>
              <a:buClr>
                <a:schemeClr val="accent1"/>
              </a:buClr>
              <a:buSzPts val="12000"/>
              <a:buNone/>
              <a:defRPr sz="12000" b="1">
                <a:solidFill>
                  <a:schemeClr val="accent1"/>
                </a:solidFill>
              </a:defRPr>
            </a:lvl5pPr>
            <a:lvl6pPr lvl="5" rtl="0">
              <a:spcBef>
                <a:spcPts val="0"/>
              </a:spcBef>
              <a:spcAft>
                <a:spcPts val="0"/>
              </a:spcAft>
              <a:buClr>
                <a:schemeClr val="accent1"/>
              </a:buClr>
              <a:buSzPts val="12000"/>
              <a:buNone/>
              <a:defRPr sz="12000" b="1">
                <a:solidFill>
                  <a:schemeClr val="accent1"/>
                </a:solidFill>
              </a:defRPr>
            </a:lvl6pPr>
            <a:lvl7pPr lvl="6" rtl="0">
              <a:spcBef>
                <a:spcPts val="0"/>
              </a:spcBef>
              <a:spcAft>
                <a:spcPts val="0"/>
              </a:spcAft>
              <a:buClr>
                <a:schemeClr val="accent1"/>
              </a:buClr>
              <a:buSzPts val="12000"/>
              <a:buNone/>
              <a:defRPr sz="12000" b="1">
                <a:solidFill>
                  <a:schemeClr val="accent1"/>
                </a:solidFill>
              </a:defRPr>
            </a:lvl7pPr>
            <a:lvl8pPr lvl="7" rtl="0">
              <a:spcBef>
                <a:spcPts val="0"/>
              </a:spcBef>
              <a:spcAft>
                <a:spcPts val="0"/>
              </a:spcAft>
              <a:buClr>
                <a:schemeClr val="accent1"/>
              </a:buClr>
              <a:buSzPts val="12000"/>
              <a:buNone/>
              <a:defRPr sz="12000" b="1">
                <a:solidFill>
                  <a:schemeClr val="accent1"/>
                </a:solidFill>
              </a:defRPr>
            </a:lvl8pPr>
            <a:lvl9pPr lvl="8" rtl="0">
              <a:spcBef>
                <a:spcPts val="0"/>
              </a:spcBef>
              <a:spcAft>
                <a:spcPts val="0"/>
              </a:spcAft>
              <a:buClr>
                <a:schemeClr val="accent1"/>
              </a:buClr>
              <a:buSzPts val="12000"/>
              <a:buNone/>
              <a:defRPr sz="12000" b="1">
                <a:solidFill>
                  <a:schemeClr val="accent1"/>
                </a:solidFill>
              </a:defRPr>
            </a:lvl9pPr>
          </a:lstStyle>
          <a:p>
            <a:r>
              <a:t>xx%</a:t>
            </a:r>
          </a:p>
        </p:txBody>
      </p:sp>
      <p:sp>
        <p:nvSpPr>
          <p:cNvPr id="19" name="Google Shape;19;p3"/>
          <p:cNvSpPr txBox="1">
            <a:spLocks noGrp="1"/>
          </p:cNvSpPr>
          <p:nvPr>
            <p:ph type="title" idx="3"/>
          </p:nvPr>
        </p:nvSpPr>
        <p:spPr>
          <a:xfrm>
            <a:off x="713225" y="3567625"/>
            <a:ext cx="3290700" cy="10227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7">
  <p:cSld name="CUSTOM_5_1_1">
    <p:spTree>
      <p:nvGrpSpPr>
        <p:cNvPr id="1" name="Shape 144"/>
        <p:cNvGrpSpPr/>
        <p:nvPr/>
      </p:nvGrpSpPr>
      <p:grpSpPr>
        <a:xfrm>
          <a:off x="0" y="0"/>
          <a:ext cx="0" cy="0"/>
          <a:chOff x="0" y="0"/>
          <a:chExt cx="0" cy="0"/>
        </a:xfrm>
      </p:grpSpPr>
      <p:sp>
        <p:nvSpPr>
          <p:cNvPr id="145" name="Google Shape;145;p21"/>
          <p:cNvSpPr/>
          <p:nvPr/>
        </p:nvSpPr>
        <p:spPr>
          <a:xfrm rot="-2700000" flipH="1">
            <a:off x="-3581689" y="1191284"/>
            <a:ext cx="7979559" cy="7977013"/>
          </a:xfrm>
          <a:prstGeom prst="halfFrame">
            <a:avLst>
              <a:gd name="adj1" fmla="val 33333"/>
              <a:gd name="adj2" fmla="val 8043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46" name="Google Shape;146;p21"/>
          <p:cNvSpPr txBox="1">
            <a:spLocks noGrp="1"/>
          </p:cNvSpPr>
          <p:nvPr>
            <p:ph type="title"/>
          </p:nvPr>
        </p:nvSpPr>
        <p:spPr>
          <a:xfrm>
            <a:off x="713526" y="3544225"/>
            <a:ext cx="3849000" cy="972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b="1">
                <a:solidFill>
                  <a:schemeClr val="lt1"/>
                </a:solidFill>
              </a:defRPr>
            </a:lvl1pPr>
            <a:lvl2pPr lvl="1" algn="ctr" rtl="0">
              <a:spcBef>
                <a:spcPts val="0"/>
              </a:spcBef>
              <a:spcAft>
                <a:spcPts val="0"/>
              </a:spcAft>
              <a:buNone/>
              <a:defRPr sz="4500" b="1">
                <a:solidFill>
                  <a:schemeClr val="lt1"/>
                </a:solidFill>
              </a:defRPr>
            </a:lvl2pPr>
            <a:lvl3pPr lvl="2" algn="ctr" rtl="0">
              <a:spcBef>
                <a:spcPts val="0"/>
              </a:spcBef>
              <a:spcAft>
                <a:spcPts val="0"/>
              </a:spcAft>
              <a:buNone/>
              <a:defRPr sz="4500" b="1">
                <a:solidFill>
                  <a:schemeClr val="lt1"/>
                </a:solidFill>
              </a:defRPr>
            </a:lvl3pPr>
            <a:lvl4pPr lvl="3" algn="ctr" rtl="0">
              <a:spcBef>
                <a:spcPts val="0"/>
              </a:spcBef>
              <a:spcAft>
                <a:spcPts val="0"/>
              </a:spcAft>
              <a:buNone/>
              <a:defRPr sz="4500" b="1">
                <a:solidFill>
                  <a:schemeClr val="lt1"/>
                </a:solidFill>
              </a:defRPr>
            </a:lvl4pPr>
            <a:lvl5pPr lvl="4" algn="ctr" rtl="0">
              <a:spcBef>
                <a:spcPts val="0"/>
              </a:spcBef>
              <a:spcAft>
                <a:spcPts val="0"/>
              </a:spcAft>
              <a:buNone/>
              <a:defRPr sz="4500" b="1">
                <a:solidFill>
                  <a:schemeClr val="lt1"/>
                </a:solidFill>
              </a:defRPr>
            </a:lvl5pPr>
            <a:lvl6pPr lvl="5" algn="ctr" rtl="0">
              <a:spcBef>
                <a:spcPts val="0"/>
              </a:spcBef>
              <a:spcAft>
                <a:spcPts val="0"/>
              </a:spcAft>
              <a:buNone/>
              <a:defRPr sz="4500" b="1">
                <a:solidFill>
                  <a:schemeClr val="lt1"/>
                </a:solidFill>
              </a:defRPr>
            </a:lvl6pPr>
            <a:lvl7pPr lvl="6" algn="ctr" rtl="0">
              <a:spcBef>
                <a:spcPts val="0"/>
              </a:spcBef>
              <a:spcAft>
                <a:spcPts val="0"/>
              </a:spcAft>
              <a:buNone/>
              <a:defRPr sz="4500" b="1">
                <a:solidFill>
                  <a:schemeClr val="lt1"/>
                </a:solidFill>
              </a:defRPr>
            </a:lvl7pPr>
            <a:lvl8pPr lvl="7" algn="ctr" rtl="0">
              <a:spcBef>
                <a:spcPts val="0"/>
              </a:spcBef>
              <a:spcAft>
                <a:spcPts val="0"/>
              </a:spcAft>
              <a:buNone/>
              <a:defRPr sz="4500" b="1">
                <a:solidFill>
                  <a:schemeClr val="lt1"/>
                </a:solidFill>
              </a:defRPr>
            </a:lvl8pPr>
            <a:lvl9pPr lvl="8" algn="ctr" rtl="0">
              <a:spcBef>
                <a:spcPts val="0"/>
              </a:spcBef>
              <a:spcAft>
                <a:spcPts val="0"/>
              </a:spcAft>
              <a:buNone/>
              <a:defRPr sz="4500" b="1">
                <a:solidFill>
                  <a:schemeClr val="lt1"/>
                </a:solidFill>
              </a:defRPr>
            </a:lvl9pPr>
          </a:lstStyle>
          <a:p>
            <a:endParaRPr/>
          </a:p>
        </p:txBody>
      </p:sp>
      <p:sp>
        <p:nvSpPr>
          <p:cNvPr id="147" name="Google Shape;147;p21"/>
          <p:cNvSpPr txBox="1">
            <a:spLocks noGrp="1"/>
          </p:cNvSpPr>
          <p:nvPr>
            <p:ph type="title" idx="2" hasCustomPrompt="1"/>
          </p:nvPr>
        </p:nvSpPr>
        <p:spPr>
          <a:xfrm>
            <a:off x="3782775" y="972500"/>
            <a:ext cx="4646400" cy="15993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14000"/>
              <a:buNone/>
              <a:defRPr sz="14000" b="1">
                <a:solidFill>
                  <a:schemeClr val="accent5"/>
                </a:solidFill>
              </a:defRPr>
            </a:lvl1pPr>
            <a:lvl2pPr lvl="1" algn="r" rtl="0">
              <a:spcBef>
                <a:spcPts val="0"/>
              </a:spcBef>
              <a:spcAft>
                <a:spcPts val="0"/>
              </a:spcAft>
              <a:buClr>
                <a:schemeClr val="accent2"/>
              </a:buClr>
              <a:buSzPts val="9600"/>
              <a:buNone/>
              <a:defRPr sz="9600" b="1">
                <a:solidFill>
                  <a:schemeClr val="accent2"/>
                </a:solidFill>
              </a:defRPr>
            </a:lvl2pPr>
            <a:lvl3pPr lvl="2" algn="r" rtl="0">
              <a:spcBef>
                <a:spcPts val="0"/>
              </a:spcBef>
              <a:spcAft>
                <a:spcPts val="0"/>
              </a:spcAft>
              <a:buClr>
                <a:schemeClr val="accent2"/>
              </a:buClr>
              <a:buSzPts val="9600"/>
              <a:buNone/>
              <a:defRPr sz="9600" b="1">
                <a:solidFill>
                  <a:schemeClr val="accent2"/>
                </a:solidFill>
              </a:defRPr>
            </a:lvl3pPr>
            <a:lvl4pPr lvl="3" algn="r" rtl="0">
              <a:spcBef>
                <a:spcPts val="0"/>
              </a:spcBef>
              <a:spcAft>
                <a:spcPts val="0"/>
              </a:spcAft>
              <a:buClr>
                <a:schemeClr val="accent2"/>
              </a:buClr>
              <a:buSzPts val="9600"/>
              <a:buNone/>
              <a:defRPr sz="9600" b="1">
                <a:solidFill>
                  <a:schemeClr val="accent2"/>
                </a:solidFill>
              </a:defRPr>
            </a:lvl4pPr>
            <a:lvl5pPr lvl="4" algn="r" rtl="0">
              <a:spcBef>
                <a:spcPts val="0"/>
              </a:spcBef>
              <a:spcAft>
                <a:spcPts val="0"/>
              </a:spcAft>
              <a:buClr>
                <a:schemeClr val="accent2"/>
              </a:buClr>
              <a:buSzPts val="9600"/>
              <a:buNone/>
              <a:defRPr sz="9600" b="1">
                <a:solidFill>
                  <a:schemeClr val="accent2"/>
                </a:solidFill>
              </a:defRPr>
            </a:lvl5pPr>
            <a:lvl6pPr lvl="5" algn="r" rtl="0">
              <a:spcBef>
                <a:spcPts val="0"/>
              </a:spcBef>
              <a:spcAft>
                <a:spcPts val="0"/>
              </a:spcAft>
              <a:buClr>
                <a:schemeClr val="accent2"/>
              </a:buClr>
              <a:buSzPts val="9600"/>
              <a:buNone/>
              <a:defRPr sz="9600" b="1">
                <a:solidFill>
                  <a:schemeClr val="accent2"/>
                </a:solidFill>
              </a:defRPr>
            </a:lvl6pPr>
            <a:lvl7pPr lvl="6" algn="r" rtl="0">
              <a:spcBef>
                <a:spcPts val="0"/>
              </a:spcBef>
              <a:spcAft>
                <a:spcPts val="0"/>
              </a:spcAft>
              <a:buClr>
                <a:schemeClr val="accent2"/>
              </a:buClr>
              <a:buSzPts val="9600"/>
              <a:buNone/>
              <a:defRPr sz="9600" b="1">
                <a:solidFill>
                  <a:schemeClr val="accent2"/>
                </a:solidFill>
              </a:defRPr>
            </a:lvl7pPr>
            <a:lvl8pPr lvl="7" algn="r" rtl="0">
              <a:spcBef>
                <a:spcPts val="0"/>
              </a:spcBef>
              <a:spcAft>
                <a:spcPts val="0"/>
              </a:spcAft>
              <a:buClr>
                <a:schemeClr val="accent2"/>
              </a:buClr>
              <a:buSzPts val="9600"/>
              <a:buNone/>
              <a:defRPr sz="9600" b="1">
                <a:solidFill>
                  <a:schemeClr val="accent2"/>
                </a:solidFill>
              </a:defRPr>
            </a:lvl8pPr>
            <a:lvl9pPr lvl="8" algn="r" rtl="0">
              <a:spcBef>
                <a:spcPts val="0"/>
              </a:spcBef>
              <a:spcAft>
                <a:spcPts val="0"/>
              </a:spcAft>
              <a:buClr>
                <a:schemeClr val="accent2"/>
              </a:buClr>
              <a:buSzPts val="9600"/>
              <a:buNone/>
              <a:defRPr sz="9600" b="1">
                <a:solidFill>
                  <a:schemeClr val="accent2"/>
                </a:solidFill>
              </a:defRPr>
            </a:lvl9pPr>
          </a:lstStyle>
          <a:p>
            <a:r>
              <a:t>xx%</a:t>
            </a:r>
          </a:p>
        </p:txBody>
      </p:sp>
      <p:sp>
        <p:nvSpPr>
          <p:cNvPr id="148" name="Google Shape;148;p21"/>
          <p:cNvSpPr txBox="1">
            <a:spLocks noGrp="1"/>
          </p:cNvSpPr>
          <p:nvPr>
            <p:ph type="title" idx="3"/>
          </p:nvPr>
        </p:nvSpPr>
        <p:spPr>
          <a:xfrm>
            <a:off x="5079676" y="3457825"/>
            <a:ext cx="3349500" cy="1145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sz="1800" b="0">
                <a:solidFill>
                  <a:schemeClr val="dk1"/>
                </a:solidFill>
                <a:latin typeface="Comfortaa Medium"/>
                <a:ea typeface="Comfortaa Medium"/>
                <a:cs typeface="Comfortaa Medium"/>
                <a:sym typeface="Comfortaa Medium"/>
              </a:defRPr>
            </a:lvl1pPr>
            <a:lvl2pPr lvl="1" algn="r" rtl="0">
              <a:spcBef>
                <a:spcPts val="0"/>
              </a:spcBef>
              <a:spcAft>
                <a:spcPts val="0"/>
              </a:spcAft>
              <a:buNone/>
              <a:defRPr sz="1800" b="0">
                <a:solidFill>
                  <a:schemeClr val="dk1"/>
                </a:solidFill>
                <a:latin typeface="Comfortaa Medium"/>
                <a:ea typeface="Comfortaa Medium"/>
                <a:cs typeface="Comfortaa Medium"/>
                <a:sym typeface="Comfortaa Medium"/>
              </a:defRPr>
            </a:lvl2pPr>
            <a:lvl3pPr lvl="2" algn="r" rtl="0">
              <a:spcBef>
                <a:spcPts val="0"/>
              </a:spcBef>
              <a:spcAft>
                <a:spcPts val="0"/>
              </a:spcAft>
              <a:buNone/>
              <a:defRPr sz="1800" b="0">
                <a:solidFill>
                  <a:schemeClr val="dk1"/>
                </a:solidFill>
                <a:latin typeface="Comfortaa Medium"/>
                <a:ea typeface="Comfortaa Medium"/>
                <a:cs typeface="Comfortaa Medium"/>
                <a:sym typeface="Comfortaa Medium"/>
              </a:defRPr>
            </a:lvl3pPr>
            <a:lvl4pPr lvl="3" algn="r" rtl="0">
              <a:spcBef>
                <a:spcPts val="0"/>
              </a:spcBef>
              <a:spcAft>
                <a:spcPts val="0"/>
              </a:spcAft>
              <a:buNone/>
              <a:defRPr sz="1800" b="0">
                <a:solidFill>
                  <a:schemeClr val="dk1"/>
                </a:solidFill>
                <a:latin typeface="Comfortaa Medium"/>
                <a:ea typeface="Comfortaa Medium"/>
                <a:cs typeface="Comfortaa Medium"/>
                <a:sym typeface="Comfortaa Medium"/>
              </a:defRPr>
            </a:lvl4pPr>
            <a:lvl5pPr lvl="4" algn="r" rtl="0">
              <a:spcBef>
                <a:spcPts val="0"/>
              </a:spcBef>
              <a:spcAft>
                <a:spcPts val="0"/>
              </a:spcAft>
              <a:buNone/>
              <a:defRPr sz="1800" b="0">
                <a:solidFill>
                  <a:schemeClr val="dk1"/>
                </a:solidFill>
                <a:latin typeface="Comfortaa Medium"/>
                <a:ea typeface="Comfortaa Medium"/>
                <a:cs typeface="Comfortaa Medium"/>
                <a:sym typeface="Comfortaa Medium"/>
              </a:defRPr>
            </a:lvl5pPr>
            <a:lvl6pPr lvl="5" algn="r" rtl="0">
              <a:spcBef>
                <a:spcPts val="0"/>
              </a:spcBef>
              <a:spcAft>
                <a:spcPts val="0"/>
              </a:spcAft>
              <a:buNone/>
              <a:defRPr sz="1800" b="0">
                <a:solidFill>
                  <a:schemeClr val="dk1"/>
                </a:solidFill>
                <a:latin typeface="Comfortaa Medium"/>
                <a:ea typeface="Comfortaa Medium"/>
                <a:cs typeface="Comfortaa Medium"/>
                <a:sym typeface="Comfortaa Medium"/>
              </a:defRPr>
            </a:lvl6pPr>
            <a:lvl7pPr lvl="6" algn="r" rtl="0">
              <a:spcBef>
                <a:spcPts val="0"/>
              </a:spcBef>
              <a:spcAft>
                <a:spcPts val="0"/>
              </a:spcAft>
              <a:buNone/>
              <a:defRPr sz="1800" b="0">
                <a:solidFill>
                  <a:schemeClr val="dk1"/>
                </a:solidFill>
                <a:latin typeface="Comfortaa Medium"/>
                <a:ea typeface="Comfortaa Medium"/>
                <a:cs typeface="Comfortaa Medium"/>
                <a:sym typeface="Comfortaa Medium"/>
              </a:defRPr>
            </a:lvl7pPr>
            <a:lvl8pPr lvl="7" algn="r" rtl="0">
              <a:spcBef>
                <a:spcPts val="0"/>
              </a:spcBef>
              <a:spcAft>
                <a:spcPts val="0"/>
              </a:spcAft>
              <a:buNone/>
              <a:defRPr sz="1800" b="0">
                <a:solidFill>
                  <a:schemeClr val="dk1"/>
                </a:solidFill>
                <a:latin typeface="Comfortaa Medium"/>
                <a:ea typeface="Comfortaa Medium"/>
                <a:cs typeface="Comfortaa Medium"/>
                <a:sym typeface="Comfortaa Medium"/>
              </a:defRPr>
            </a:lvl8pPr>
            <a:lvl9pPr lvl="8" algn="r" rtl="0">
              <a:spcBef>
                <a:spcPts val="0"/>
              </a:spcBef>
              <a:spcAft>
                <a:spcPts val="0"/>
              </a:spcAft>
              <a:buNone/>
              <a:defRPr sz="1800" b="0">
                <a:solidFill>
                  <a:schemeClr val="dk1"/>
                </a:solidFill>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CUSTOM_10">
    <p:spTree>
      <p:nvGrpSpPr>
        <p:cNvPr id="1" name="Shape 149"/>
        <p:cNvGrpSpPr/>
        <p:nvPr/>
      </p:nvGrpSpPr>
      <p:grpSpPr>
        <a:xfrm>
          <a:off x="0" y="0"/>
          <a:ext cx="0" cy="0"/>
          <a:chOff x="0" y="0"/>
          <a:chExt cx="0" cy="0"/>
        </a:xfrm>
      </p:grpSpPr>
      <p:sp>
        <p:nvSpPr>
          <p:cNvPr id="150" name="Google Shape;150;p22"/>
          <p:cNvSpPr txBox="1">
            <a:spLocks noGrp="1"/>
          </p:cNvSpPr>
          <p:nvPr>
            <p:ph type="title" hasCustomPrompt="1"/>
          </p:nvPr>
        </p:nvSpPr>
        <p:spPr>
          <a:xfrm>
            <a:off x="1571350" y="1664075"/>
            <a:ext cx="6001200" cy="1117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2000"/>
              <a:buNone/>
              <a:defRPr sz="7000" b="1">
                <a:solidFill>
                  <a:schemeClr val="accent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1" name="Google Shape;151;p22"/>
          <p:cNvSpPr txBox="1">
            <a:spLocks noGrp="1"/>
          </p:cNvSpPr>
          <p:nvPr>
            <p:ph type="subTitle" idx="1"/>
          </p:nvPr>
        </p:nvSpPr>
        <p:spPr>
          <a:xfrm>
            <a:off x="1571300" y="2781325"/>
            <a:ext cx="6001200" cy="698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b="1">
                <a:latin typeface="Comfortaa"/>
                <a:ea typeface="Comfortaa"/>
                <a:cs typeface="Comfortaa"/>
                <a:sym typeface="Comfortaa"/>
              </a:defRPr>
            </a:lvl1pPr>
            <a:lvl2pPr lvl="1" algn="ctr" rtl="0">
              <a:spcBef>
                <a:spcPts val="1600"/>
              </a:spcBef>
              <a:spcAft>
                <a:spcPts val="0"/>
              </a:spcAft>
              <a:buNone/>
              <a:defRPr sz="1600">
                <a:latin typeface="Poppins Medium"/>
                <a:ea typeface="Poppins Medium"/>
                <a:cs typeface="Poppins Medium"/>
                <a:sym typeface="Poppins Medium"/>
              </a:defRPr>
            </a:lvl2pPr>
            <a:lvl3pPr lvl="2" algn="ctr" rtl="0">
              <a:spcBef>
                <a:spcPts val="1600"/>
              </a:spcBef>
              <a:spcAft>
                <a:spcPts val="0"/>
              </a:spcAft>
              <a:buNone/>
              <a:defRPr sz="1600">
                <a:latin typeface="Poppins Medium"/>
                <a:ea typeface="Poppins Medium"/>
                <a:cs typeface="Poppins Medium"/>
                <a:sym typeface="Poppins Medium"/>
              </a:defRPr>
            </a:lvl3pPr>
            <a:lvl4pPr lvl="3" algn="ctr" rtl="0">
              <a:spcBef>
                <a:spcPts val="1600"/>
              </a:spcBef>
              <a:spcAft>
                <a:spcPts val="0"/>
              </a:spcAft>
              <a:buNone/>
              <a:defRPr sz="1600">
                <a:latin typeface="Poppins Medium"/>
                <a:ea typeface="Poppins Medium"/>
                <a:cs typeface="Poppins Medium"/>
                <a:sym typeface="Poppins Medium"/>
              </a:defRPr>
            </a:lvl4pPr>
            <a:lvl5pPr lvl="4" algn="ctr" rtl="0">
              <a:spcBef>
                <a:spcPts val="1600"/>
              </a:spcBef>
              <a:spcAft>
                <a:spcPts val="0"/>
              </a:spcAft>
              <a:buNone/>
              <a:defRPr sz="1600">
                <a:latin typeface="Poppins Medium"/>
                <a:ea typeface="Poppins Medium"/>
                <a:cs typeface="Poppins Medium"/>
                <a:sym typeface="Poppins Medium"/>
              </a:defRPr>
            </a:lvl5pPr>
            <a:lvl6pPr lvl="5" algn="ctr" rtl="0">
              <a:spcBef>
                <a:spcPts val="1600"/>
              </a:spcBef>
              <a:spcAft>
                <a:spcPts val="0"/>
              </a:spcAft>
              <a:buNone/>
              <a:defRPr sz="1600">
                <a:latin typeface="Poppins Medium"/>
                <a:ea typeface="Poppins Medium"/>
                <a:cs typeface="Poppins Medium"/>
                <a:sym typeface="Poppins Medium"/>
              </a:defRPr>
            </a:lvl6pPr>
            <a:lvl7pPr lvl="6" algn="ctr" rtl="0">
              <a:spcBef>
                <a:spcPts val="1600"/>
              </a:spcBef>
              <a:spcAft>
                <a:spcPts val="0"/>
              </a:spcAft>
              <a:buNone/>
              <a:defRPr sz="1600">
                <a:latin typeface="Poppins Medium"/>
                <a:ea typeface="Poppins Medium"/>
                <a:cs typeface="Poppins Medium"/>
                <a:sym typeface="Poppins Medium"/>
              </a:defRPr>
            </a:lvl7pPr>
            <a:lvl8pPr lvl="7" algn="ctr" rtl="0">
              <a:spcBef>
                <a:spcPts val="1600"/>
              </a:spcBef>
              <a:spcAft>
                <a:spcPts val="0"/>
              </a:spcAft>
              <a:buNone/>
              <a:defRPr sz="1600">
                <a:latin typeface="Poppins Medium"/>
                <a:ea typeface="Poppins Medium"/>
                <a:cs typeface="Poppins Medium"/>
                <a:sym typeface="Poppins Medium"/>
              </a:defRPr>
            </a:lvl8pPr>
            <a:lvl9pPr lvl="8" algn="ctr" rtl="0">
              <a:spcBef>
                <a:spcPts val="1600"/>
              </a:spcBef>
              <a:spcAft>
                <a:spcPts val="1600"/>
              </a:spcAft>
              <a:buNone/>
              <a:defRPr sz="1600">
                <a:latin typeface="Poppins Medium"/>
                <a:ea typeface="Poppins Medium"/>
                <a:cs typeface="Poppins Medium"/>
                <a:sym typeface="Poppins Medium"/>
              </a:defRPr>
            </a:lvl9pPr>
          </a:lstStyle>
          <a:p>
            <a:endParaRPr/>
          </a:p>
        </p:txBody>
      </p:sp>
      <p:sp>
        <p:nvSpPr>
          <p:cNvPr id="152" name="Google Shape;152;p22"/>
          <p:cNvSpPr/>
          <p:nvPr/>
        </p:nvSpPr>
        <p:spPr>
          <a:xfrm>
            <a:off x="-8175" y="4599425"/>
            <a:ext cx="9160200" cy="544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rot="-2700000">
            <a:off x="8759776" y="1038825"/>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p:nvPr/>
        </p:nvSpPr>
        <p:spPr>
          <a:xfrm rot="-2700000">
            <a:off x="8759776" y="2885450"/>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rot="-2700000">
            <a:off x="877526" y="4202750"/>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BLANK_1_1_1_1_1_1">
    <p:spTree>
      <p:nvGrpSpPr>
        <p:cNvPr id="1" name="Shape 156"/>
        <p:cNvGrpSpPr/>
        <p:nvPr/>
      </p:nvGrpSpPr>
      <p:grpSpPr>
        <a:xfrm>
          <a:off x="0" y="0"/>
          <a:ext cx="0" cy="0"/>
          <a:chOff x="0" y="0"/>
          <a:chExt cx="0" cy="0"/>
        </a:xfrm>
      </p:grpSpPr>
      <p:sp>
        <p:nvSpPr>
          <p:cNvPr id="157" name="Google Shape;157;p23"/>
          <p:cNvSpPr txBox="1">
            <a:spLocks noGrp="1"/>
          </p:cNvSpPr>
          <p:nvPr>
            <p:ph type="ctrTitle"/>
          </p:nvPr>
        </p:nvSpPr>
        <p:spPr>
          <a:xfrm>
            <a:off x="704209" y="539500"/>
            <a:ext cx="3448800" cy="1109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5200"/>
              <a:buNone/>
              <a:defRPr sz="5200" b="1">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8" name="Google Shape;158;p23"/>
          <p:cNvSpPr txBox="1">
            <a:spLocks noGrp="1"/>
          </p:cNvSpPr>
          <p:nvPr>
            <p:ph type="subTitle" idx="1"/>
          </p:nvPr>
        </p:nvSpPr>
        <p:spPr>
          <a:xfrm>
            <a:off x="713100" y="1672700"/>
            <a:ext cx="3456000" cy="1547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Font typeface="Comfortaa Medium"/>
              <a:buNone/>
              <a:defRPr sz="1400">
                <a:solidFill>
                  <a:schemeClr val="lt1"/>
                </a:solidFill>
                <a:latin typeface="Comfortaa Medium"/>
                <a:ea typeface="Comfortaa Medium"/>
                <a:cs typeface="Comfortaa Medium"/>
                <a:sym typeface="Comfortaa Medium"/>
              </a:defRPr>
            </a:lvl1pPr>
            <a:lvl2pPr lvl="1"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2pPr>
            <a:lvl3pPr lvl="2"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3pPr>
            <a:lvl4pPr lvl="3"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4pPr>
            <a:lvl5pPr lvl="4"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5pPr>
            <a:lvl6pPr lvl="5"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6pPr>
            <a:lvl7pPr lvl="6"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7pPr>
            <a:lvl8pPr lvl="7"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8pPr>
            <a:lvl9pPr lvl="8" algn="ctr" rtl="0">
              <a:lnSpc>
                <a:spcPct val="100000"/>
              </a:lnSpc>
              <a:spcBef>
                <a:spcPts val="0"/>
              </a:spcBef>
              <a:spcAft>
                <a:spcPts val="0"/>
              </a:spcAft>
              <a:buClr>
                <a:schemeClr val="lt1"/>
              </a:buClr>
              <a:buSzPts val="1600"/>
              <a:buFont typeface="Comfortaa Medium"/>
              <a:buNone/>
              <a:defRPr sz="1600">
                <a:solidFill>
                  <a:schemeClr val="lt1"/>
                </a:solidFill>
                <a:latin typeface="Comfortaa Medium"/>
                <a:ea typeface="Comfortaa Medium"/>
                <a:cs typeface="Comfortaa Medium"/>
                <a:sym typeface="Comfortaa Medium"/>
              </a:defRPr>
            </a:lvl9pPr>
          </a:lstStyle>
          <a:p>
            <a:endParaRPr/>
          </a:p>
        </p:txBody>
      </p:sp>
      <p:sp>
        <p:nvSpPr>
          <p:cNvPr id="159" name="Google Shape;159;p23"/>
          <p:cNvSpPr/>
          <p:nvPr/>
        </p:nvSpPr>
        <p:spPr>
          <a:xfrm>
            <a:off x="4572000" y="0"/>
            <a:ext cx="4310700" cy="51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160" name="Google Shape;160;p23"/>
          <p:cNvSpPr/>
          <p:nvPr/>
        </p:nvSpPr>
        <p:spPr>
          <a:xfrm rot="-2700000">
            <a:off x="8602032" y="2290307"/>
            <a:ext cx="569787" cy="56978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rot="-2700000">
            <a:off x="4287107" y="938832"/>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rot="-2700000">
            <a:off x="4287107" y="3682932"/>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txBox="1"/>
          <p:nvPr/>
        </p:nvSpPr>
        <p:spPr>
          <a:xfrm>
            <a:off x="5105900" y="3052925"/>
            <a:ext cx="3246900" cy="1109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3"/>
                </a:solidFill>
                <a:latin typeface="Comfortaa Medium"/>
                <a:ea typeface="Comfortaa Medium"/>
                <a:cs typeface="Comfortaa Medium"/>
                <a:sym typeface="Comfortaa Medium"/>
              </a:rPr>
              <a:t>CREDITS: </a:t>
            </a:r>
            <a:endParaRPr sz="1200">
              <a:solidFill>
                <a:schemeClr val="accent3"/>
              </a:solidFill>
              <a:latin typeface="Comfortaa Medium"/>
              <a:ea typeface="Comfortaa Medium"/>
              <a:cs typeface="Comfortaa Medium"/>
              <a:sym typeface="Comfortaa Medium"/>
            </a:endParaRPr>
          </a:p>
          <a:p>
            <a:pPr marL="0" lvl="0" indent="0" algn="r" rtl="0">
              <a:spcBef>
                <a:spcPts val="0"/>
              </a:spcBef>
              <a:spcAft>
                <a:spcPts val="0"/>
              </a:spcAft>
              <a:buNone/>
            </a:pPr>
            <a:r>
              <a:rPr lang="en" sz="1200">
                <a:solidFill>
                  <a:schemeClr val="accent3"/>
                </a:solidFill>
                <a:latin typeface="Comfortaa Medium"/>
                <a:ea typeface="Comfortaa Medium"/>
                <a:cs typeface="Comfortaa Medium"/>
                <a:sym typeface="Comfortaa Medium"/>
              </a:rPr>
              <a:t>This presentation template </a:t>
            </a:r>
            <a:endParaRPr sz="1200">
              <a:solidFill>
                <a:schemeClr val="accent3"/>
              </a:solidFill>
              <a:latin typeface="Comfortaa Medium"/>
              <a:ea typeface="Comfortaa Medium"/>
              <a:cs typeface="Comfortaa Medium"/>
              <a:sym typeface="Comfortaa Medium"/>
            </a:endParaRPr>
          </a:p>
          <a:p>
            <a:pPr marL="0" lvl="0" indent="0" algn="r" rtl="0">
              <a:spcBef>
                <a:spcPts val="0"/>
              </a:spcBef>
              <a:spcAft>
                <a:spcPts val="0"/>
              </a:spcAft>
              <a:buNone/>
            </a:pPr>
            <a:r>
              <a:rPr lang="en" sz="1200">
                <a:solidFill>
                  <a:schemeClr val="accent3"/>
                </a:solidFill>
                <a:latin typeface="Comfortaa Medium"/>
                <a:ea typeface="Comfortaa Medium"/>
                <a:cs typeface="Comfortaa Medium"/>
                <a:sym typeface="Comfortaa Medium"/>
              </a:rPr>
              <a:t>was created by </a:t>
            </a:r>
            <a:r>
              <a:rPr lang="en" sz="1200" b="1">
                <a:solidFill>
                  <a:schemeClr val="accent3"/>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200">
                <a:solidFill>
                  <a:schemeClr val="accent3"/>
                </a:solidFill>
                <a:latin typeface="Comfortaa Medium"/>
                <a:ea typeface="Comfortaa Medium"/>
                <a:cs typeface="Comfortaa Medium"/>
                <a:sym typeface="Comfortaa Medium"/>
              </a:rPr>
              <a:t>, </a:t>
            </a:r>
            <a:endParaRPr sz="1200">
              <a:solidFill>
                <a:schemeClr val="accent3"/>
              </a:solidFill>
              <a:latin typeface="Comfortaa Medium"/>
              <a:ea typeface="Comfortaa Medium"/>
              <a:cs typeface="Comfortaa Medium"/>
              <a:sym typeface="Comfortaa Medium"/>
            </a:endParaRPr>
          </a:p>
          <a:p>
            <a:pPr marL="0" lvl="0" indent="0" algn="r" rtl="0">
              <a:spcBef>
                <a:spcPts val="0"/>
              </a:spcBef>
              <a:spcAft>
                <a:spcPts val="0"/>
              </a:spcAft>
              <a:buNone/>
            </a:pPr>
            <a:r>
              <a:rPr lang="en" sz="1200">
                <a:solidFill>
                  <a:schemeClr val="accent3"/>
                </a:solidFill>
                <a:latin typeface="Comfortaa Medium"/>
                <a:ea typeface="Comfortaa Medium"/>
                <a:cs typeface="Comfortaa Medium"/>
                <a:sym typeface="Comfortaa Medium"/>
              </a:rPr>
              <a:t>including icons by </a:t>
            </a:r>
            <a:r>
              <a:rPr lang="en" sz="1200" b="1">
                <a:solidFill>
                  <a:schemeClr val="accent3"/>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200">
                <a:solidFill>
                  <a:schemeClr val="accent3"/>
                </a:solidFill>
                <a:latin typeface="Comfortaa Medium"/>
                <a:ea typeface="Comfortaa Medium"/>
                <a:cs typeface="Comfortaa Medium"/>
                <a:sym typeface="Comfortaa Medium"/>
              </a:rPr>
              <a:t>, infographics &amp; images by </a:t>
            </a:r>
            <a:r>
              <a:rPr lang="en" sz="1200" b="1">
                <a:solidFill>
                  <a:schemeClr val="accent3"/>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1200">
              <a:solidFill>
                <a:schemeClr val="accent3"/>
              </a:solidFill>
              <a:latin typeface="Comfortaa Medium"/>
              <a:ea typeface="Comfortaa Medium"/>
              <a:cs typeface="Comfortaa Medium"/>
              <a:sym typeface="Comfortaa Medium"/>
            </a:endParaRPr>
          </a:p>
          <a:p>
            <a:pPr marL="0" lvl="0" indent="0" algn="r" rtl="0">
              <a:spcBef>
                <a:spcPts val="0"/>
              </a:spcBef>
              <a:spcAft>
                <a:spcPts val="0"/>
              </a:spcAft>
              <a:buNone/>
            </a:pPr>
            <a:r>
              <a:rPr lang="en" sz="1200">
                <a:solidFill>
                  <a:schemeClr val="accent3"/>
                </a:solidFill>
                <a:latin typeface="Comfortaa Medium"/>
                <a:ea typeface="Comfortaa Medium"/>
                <a:cs typeface="Comfortaa Medium"/>
                <a:sym typeface="Comfortaa Medium"/>
              </a:rPr>
              <a:t>and illustrations by </a:t>
            </a:r>
            <a:r>
              <a:rPr lang="en" sz="1200" b="1">
                <a:solidFill>
                  <a:schemeClr val="accent3"/>
                </a:solidFill>
                <a:uFill>
                  <a:noFill/>
                </a:uFill>
                <a:latin typeface="Comfortaa"/>
                <a:ea typeface="Comfortaa"/>
                <a:cs typeface="Comfortaa"/>
                <a:sym typeface="Comfortaa"/>
                <a:hlinkClick r:id="rId5">
                  <a:extLst>
                    <a:ext uri="{A12FA001-AC4F-418D-AE19-62706E023703}">
                      <ahyp:hlinkClr xmlns:ahyp="http://schemas.microsoft.com/office/drawing/2018/hyperlinkcolor" val="tx"/>
                    </a:ext>
                  </a:extLst>
                </a:hlinkClick>
              </a:rPr>
              <a:t>Storyset</a:t>
            </a:r>
            <a:endParaRPr sz="1200" b="1">
              <a:solidFill>
                <a:schemeClr val="accent3"/>
              </a:solidFill>
              <a:latin typeface="Comfortaa"/>
              <a:ea typeface="Comfortaa"/>
              <a:cs typeface="Comfortaa"/>
              <a:sym typeface="Comforta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BLANK_1_1_1_1_1_1_1">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3914775" y="2714850"/>
            <a:ext cx="34416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400"/>
              <a:buFont typeface="Montserrat SemiBold"/>
              <a:buNone/>
              <a:defRPr sz="2400" b="1"/>
            </a:lvl1pPr>
            <a:lvl2pPr lvl="1"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2pPr>
            <a:lvl3pPr lvl="2"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3pPr>
            <a:lvl4pPr lvl="3"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4pPr>
            <a:lvl5pPr lvl="4"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5pPr>
            <a:lvl6pPr lvl="5"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6pPr>
            <a:lvl7pPr lvl="6"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7pPr>
            <a:lvl8pPr lvl="7"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8pPr>
            <a:lvl9pPr lvl="8"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9pPr>
          </a:lstStyle>
          <a:p>
            <a:endParaRPr/>
          </a:p>
        </p:txBody>
      </p:sp>
      <p:sp>
        <p:nvSpPr>
          <p:cNvPr id="166" name="Google Shape;166;p24"/>
          <p:cNvSpPr txBox="1"/>
          <p:nvPr/>
        </p:nvSpPr>
        <p:spPr>
          <a:xfrm flipH="1">
            <a:off x="5530427" y="2234925"/>
            <a:ext cx="1548300" cy="5778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1800">
              <a:solidFill>
                <a:schemeClr val="dk2"/>
              </a:solidFill>
              <a:latin typeface="Montserrat"/>
              <a:ea typeface="Montserrat"/>
              <a:cs typeface="Montserrat"/>
              <a:sym typeface="Montserrat"/>
            </a:endParaRPr>
          </a:p>
        </p:txBody>
      </p:sp>
      <p:sp>
        <p:nvSpPr>
          <p:cNvPr id="167" name="Google Shape;167;p24"/>
          <p:cNvSpPr txBox="1">
            <a:spLocks noGrp="1"/>
          </p:cNvSpPr>
          <p:nvPr>
            <p:ph type="subTitle" idx="1"/>
          </p:nvPr>
        </p:nvSpPr>
        <p:spPr>
          <a:xfrm>
            <a:off x="3914775" y="3287550"/>
            <a:ext cx="3633900" cy="115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1600"/>
              </a:spcBef>
              <a:spcAft>
                <a:spcPts val="0"/>
              </a:spcAft>
              <a:buNone/>
              <a:defRPr sz="1600">
                <a:latin typeface="Comfortaa Medium"/>
                <a:ea typeface="Comfortaa Medium"/>
                <a:cs typeface="Comfortaa Medium"/>
                <a:sym typeface="Comfortaa Medium"/>
              </a:defRPr>
            </a:lvl2pPr>
            <a:lvl3pPr lvl="2" rtl="0">
              <a:spcBef>
                <a:spcPts val="1600"/>
              </a:spcBef>
              <a:spcAft>
                <a:spcPts val="0"/>
              </a:spcAft>
              <a:buNone/>
              <a:defRPr sz="1600">
                <a:latin typeface="Comfortaa Medium"/>
                <a:ea typeface="Comfortaa Medium"/>
                <a:cs typeface="Comfortaa Medium"/>
                <a:sym typeface="Comfortaa Medium"/>
              </a:defRPr>
            </a:lvl3pPr>
            <a:lvl4pPr lvl="3" rtl="0">
              <a:spcBef>
                <a:spcPts val="1600"/>
              </a:spcBef>
              <a:spcAft>
                <a:spcPts val="0"/>
              </a:spcAft>
              <a:buNone/>
              <a:defRPr sz="1600">
                <a:latin typeface="Comfortaa Medium"/>
                <a:ea typeface="Comfortaa Medium"/>
                <a:cs typeface="Comfortaa Medium"/>
                <a:sym typeface="Comfortaa Medium"/>
              </a:defRPr>
            </a:lvl4pPr>
            <a:lvl5pPr lvl="4" rtl="0">
              <a:spcBef>
                <a:spcPts val="1600"/>
              </a:spcBef>
              <a:spcAft>
                <a:spcPts val="0"/>
              </a:spcAft>
              <a:buNone/>
              <a:defRPr sz="1600">
                <a:latin typeface="Comfortaa Medium"/>
                <a:ea typeface="Comfortaa Medium"/>
                <a:cs typeface="Comfortaa Medium"/>
                <a:sym typeface="Comfortaa Medium"/>
              </a:defRPr>
            </a:lvl5pPr>
            <a:lvl6pPr lvl="5" rtl="0">
              <a:spcBef>
                <a:spcPts val="1600"/>
              </a:spcBef>
              <a:spcAft>
                <a:spcPts val="0"/>
              </a:spcAft>
              <a:buNone/>
              <a:defRPr sz="1600">
                <a:latin typeface="Comfortaa Medium"/>
                <a:ea typeface="Comfortaa Medium"/>
                <a:cs typeface="Comfortaa Medium"/>
                <a:sym typeface="Comfortaa Medium"/>
              </a:defRPr>
            </a:lvl6pPr>
            <a:lvl7pPr lvl="6" rtl="0">
              <a:spcBef>
                <a:spcPts val="1600"/>
              </a:spcBef>
              <a:spcAft>
                <a:spcPts val="0"/>
              </a:spcAft>
              <a:buNone/>
              <a:defRPr sz="1600">
                <a:latin typeface="Comfortaa Medium"/>
                <a:ea typeface="Comfortaa Medium"/>
                <a:cs typeface="Comfortaa Medium"/>
                <a:sym typeface="Comfortaa Medium"/>
              </a:defRPr>
            </a:lvl7pPr>
            <a:lvl8pPr lvl="7" rtl="0">
              <a:spcBef>
                <a:spcPts val="1600"/>
              </a:spcBef>
              <a:spcAft>
                <a:spcPts val="0"/>
              </a:spcAft>
              <a:buNone/>
              <a:defRPr sz="1600">
                <a:latin typeface="Comfortaa Medium"/>
                <a:ea typeface="Comfortaa Medium"/>
                <a:cs typeface="Comfortaa Medium"/>
                <a:sym typeface="Comfortaa Medium"/>
              </a:defRPr>
            </a:lvl8pPr>
            <a:lvl9pPr lvl="8"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168" name="Google Shape;168;p24"/>
          <p:cNvSpPr/>
          <p:nvPr/>
        </p:nvSpPr>
        <p:spPr>
          <a:xfrm rot="-8100000">
            <a:off x="3390535" y="808376"/>
            <a:ext cx="1298248" cy="1298248"/>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70" name="Google Shape;170;p24"/>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171"/>
        <p:cNvGrpSpPr/>
        <p:nvPr/>
      </p:nvGrpSpPr>
      <p:grpSpPr>
        <a:xfrm>
          <a:off x="0" y="0"/>
          <a:ext cx="0" cy="0"/>
          <a:chOff x="0" y="0"/>
          <a:chExt cx="0" cy="0"/>
        </a:xfrm>
      </p:grpSpPr>
      <p:sp>
        <p:nvSpPr>
          <p:cNvPr id="172" name="Google Shape;17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73" name="Google Shape;173;p25"/>
          <p:cNvSpPr/>
          <p:nvPr/>
        </p:nvSpPr>
        <p:spPr>
          <a:xfrm>
            <a:off x="8084750" y="0"/>
            <a:ext cx="798000" cy="5150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5"/>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txBox="1">
            <a:spLocks noGrp="1"/>
          </p:cNvSpPr>
          <p:nvPr>
            <p:ph type="title"/>
          </p:nvPr>
        </p:nvSpPr>
        <p:spPr>
          <a:xfrm>
            <a:off x="3583512" y="3226750"/>
            <a:ext cx="15273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b="1"/>
            </a:lvl1pPr>
            <a:lvl2pPr lvl="1" algn="ctr" rtl="0">
              <a:spcBef>
                <a:spcPts val="0"/>
              </a:spcBef>
              <a:spcAft>
                <a:spcPts val="0"/>
              </a:spcAft>
              <a:buNone/>
              <a:defRPr sz="2000" b="1"/>
            </a:lvl2pPr>
            <a:lvl3pPr lvl="2" algn="ctr" rtl="0">
              <a:spcBef>
                <a:spcPts val="0"/>
              </a:spcBef>
              <a:spcAft>
                <a:spcPts val="0"/>
              </a:spcAft>
              <a:buNone/>
              <a:defRPr sz="2000" b="1"/>
            </a:lvl3pPr>
            <a:lvl4pPr lvl="3" algn="ctr" rtl="0">
              <a:spcBef>
                <a:spcPts val="0"/>
              </a:spcBef>
              <a:spcAft>
                <a:spcPts val="0"/>
              </a:spcAft>
              <a:buNone/>
              <a:defRPr sz="2000" b="1"/>
            </a:lvl4pPr>
            <a:lvl5pPr lvl="4" algn="ctr" rtl="0">
              <a:spcBef>
                <a:spcPts val="0"/>
              </a:spcBef>
              <a:spcAft>
                <a:spcPts val="0"/>
              </a:spcAft>
              <a:buNone/>
              <a:defRPr sz="2000" b="1"/>
            </a:lvl5pPr>
            <a:lvl6pPr lvl="5" algn="ctr" rtl="0">
              <a:spcBef>
                <a:spcPts val="0"/>
              </a:spcBef>
              <a:spcAft>
                <a:spcPts val="0"/>
              </a:spcAft>
              <a:buNone/>
              <a:defRPr sz="2000" b="1"/>
            </a:lvl6pPr>
            <a:lvl7pPr lvl="6" algn="ctr" rtl="0">
              <a:spcBef>
                <a:spcPts val="0"/>
              </a:spcBef>
              <a:spcAft>
                <a:spcPts val="0"/>
              </a:spcAft>
              <a:buNone/>
              <a:defRPr sz="2000" b="1"/>
            </a:lvl7pPr>
            <a:lvl8pPr lvl="7" algn="ctr" rtl="0">
              <a:spcBef>
                <a:spcPts val="0"/>
              </a:spcBef>
              <a:spcAft>
                <a:spcPts val="0"/>
              </a:spcAft>
              <a:buNone/>
              <a:defRPr sz="2000" b="1"/>
            </a:lvl8pPr>
            <a:lvl9pPr lvl="8" algn="ctr" rtl="0">
              <a:spcBef>
                <a:spcPts val="0"/>
              </a:spcBef>
              <a:spcAft>
                <a:spcPts val="0"/>
              </a:spcAft>
              <a:buNone/>
              <a:defRPr sz="2000" b="1"/>
            </a:lvl9pPr>
          </a:lstStyle>
          <a:p>
            <a:endParaRPr/>
          </a:p>
        </p:txBody>
      </p:sp>
      <p:sp>
        <p:nvSpPr>
          <p:cNvPr id="178" name="Google Shape;178;p25"/>
          <p:cNvSpPr txBox="1">
            <a:spLocks noGrp="1"/>
          </p:cNvSpPr>
          <p:nvPr>
            <p:ph type="subTitle" idx="1"/>
          </p:nvPr>
        </p:nvSpPr>
        <p:spPr>
          <a:xfrm>
            <a:off x="3583512" y="3594500"/>
            <a:ext cx="1527300" cy="1005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Comfortaa"/>
                <a:ea typeface="Comfortaa"/>
                <a:cs typeface="Comfortaa"/>
                <a:sym typeface="Comfortaa"/>
              </a:defRPr>
            </a:lvl1pPr>
            <a:lvl2pPr lvl="1" algn="ctr" rtl="0">
              <a:spcBef>
                <a:spcPts val="0"/>
              </a:spcBef>
              <a:spcAft>
                <a:spcPts val="0"/>
              </a:spcAft>
              <a:buNone/>
              <a:defRPr sz="1600">
                <a:latin typeface="Comfortaa"/>
                <a:ea typeface="Comfortaa"/>
                <a:cs typeface="Comfortaa"/>
                <a:sym typeface="Comfortaa"/>
              </a:defRPr>
            </a:lvl2pPr>
            <a:lvl3pPr lvl="2" algn="ctr" rtl="0">
              <a:spcBef>
                <a:spcPts val="0"/>
              </a:spcBef>
              <a:spcAft>
                <a:spcPts val="0"/>
              </a:spcAft>
              <a:buNone/>
              <a:defRPr sz="1600">
                <a:latin typeface="Comfortaa"/>
                <a:ea typeface="Comfortaa"/>
                <a:cs typeface="Comfortaa"/>
                <a:sym typeface="Comfortaa"/>
              </a:defRPr>
            </a:lvl3pPr>
            <a:lvl4pPr lvl="3" algn="ctr" rtl="0">
              <a:spcBef>
                <a:spcPts val="0"/>
              </a:spcBef>
              <a:spcAft>
                <a:spcPts val="0"/>
              </a:spcAft>
              <a:buNone/>
              <a:defRPr sz="1600">
                <a:latin typeface="Comfortaa"/>
                <a:ea typeface="Comfortaa"/>
                <a:cs typeface="Comfortaa"/>
                <a:sym typeface="Comfortaa"/>
              </a:defRPr>
            </a:lvl4pPr>
            <a:lvl5pPr lvl="4" algn="ctr" rtl="0">
              <a:spcBef>
                <a:spcPts val="0"/>
              </a:spcBef>
              <a:spcAft>
                <a:spcPts val="0"/>
              </a:spcAft>
              <a:buNone/>
              <a:defRPr sz="1600">
                <a:latin typeface="Comfortaa"/>
                <a:ea typeface="Comfortaa"/>
                <a:cs typeface="Comfortaa"/>
                <a:sym typeface="Comfortaa"/>
              </a:defRPr>
            </a:lvl5pPr>
            <a:lvl6pPr lvl="5" algn="ctr" rtl="0">
              <a:spcBef>
                <a:spcPts val="0"/>
              </a:spcBef>
              <a:spcAft>
                <a:spcPts val="0"/>
              </a:spcAft>
              <a:buNone/>
              <a:defRPr sz="1600">
                <a:latin typeface="Comfortaa"/>
                <a:ea typeface="Comfortaa"/>
                <a:cs typeface="Comfortaa"/>
                <a:sym typeface="Comfortaa"/>
              </a:defRPr>
            </a:lvl6pPr>
            <a:lvl7pPr lvl="6" algn="ctr" rtl="0">
              <a:spcBef>
                <a:spcPts val="0"/>
              </a:spcBef>
              <a:spcAft>
                <a:spcPts val="0"/>
              </a:spcAft>
              <a:buNone/>
              <a:defRPr sz="1600">
                <a:latin typeface="Comfortaa"/>
                <a:ea typeface="Comfortaa"/>
                <a:cs typeface="Comfortaa"/>
                <a:sym typeface="Comfortaa"/>
              </a:defRPr>
            </a:lvl7pPr>
            <a:lvl8pPr lvl="7" algn="ctr" rtl="0">
              <a:spcBef>
                <a:spcPts val="0"/>
              </a:spcBef>
              <a:spcAft>
                <a:spcPts val="0"/>
              </a:spcAft>
              <a:buNone/>
              <a:defRPr sz="1600">
                <a:latin typeface="Comfortaa"/>
                <a:ea typeface="Comfortaa"/>
                <a:cs typeface="Comfortaa"/>
                <a:sym typeface="Comfortaa"/>
              </a:defRPr>
            </a:lvl8pPr>
            <a:lvl9pPr lvl="8" algn="ctr" rtl="0">
              <a:spcBef>
                <a:spcPts val="0"/>
              </a:spcBef>
              <a:spcAft>
                <a:spcPts val="0"/>
              </a:spcAft>
              <a:buNone/>
              <a:defRPr sz="1600">
                <a:latin typeface="Comfortaa"/>
                <a:ea typeface="Comfortaa"/>
                <a:cs typeface="Comfortaa"/>
                <a:sym typeface="Comfortaa"/>
              </a:defRPr>
            </a:lvl9pPr>
          </a:lstStyle>
          <a:p>
            <a:endParaRPr/>
          </a:p>
        </p:txBody>
      </p:sp>
      <p:sp>
        <p:nvSpPr>
          <p:cNvPr id="179" name="Google Shape;179;p25"/>
          <p:cNvSpPr txBox="1">
            <a:spLocks noGrp="1"/>
          </p:cNvSpPr>
          <p:nvPr>
            <p:ph type="title" idx="2" hasCustomPrompt="1"/>
          </p:nvPr>
        </p:nvSpPr>
        <p:spPr>
          <a:xfrm>
            <a:off x="3825454" y="2132050"/>
            <a:ext cx="10434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600"/>
            </a:lvl1pPr>
            <a:lvl2pPr lvl="1" algn="ctr" rtl="0">
              <a:spcBef>
                <a:spcPts val="0"/>
              </a:spcBef>
              <a:spcAft>
                <a:spcPts val="0"/>
              </a:spcAft>
              <a:buSzPts val="12000"/>
              <a:buNone/>
              <a:defRPr sz="12000" b="1"/>
            </a:lvl2pPr>
            <a:lvl3pPr lvl="2" algn="ctr" rtl="0">
              <a:spcBef>
                <a:spcPts val="0"/>
              </a:spcBef>
              <a:spcAft>
                <a:spcPts val="0"/>
              </a:spcAft>
              <a:buSzPts val="12000"/>
              <a:buNone/>
              <a:defRPr sz="12000" b="1"/>
            </a:lvl3pPr>
            <a:lvl4pPr lvl="3" algn="ctr" rtl="0">
              <a:spcBef>
                <a:spcPts val="0"/>
              </a:spcBef>
              <a:spcAft>
                <a:spcPts val="0"/>
              </a:spcAft>
              <a:buSzPts val="12000"/>
              <a:buNone/>
              <a:defRPr sz="12000" b="1"/>
            </a:lvl4pPr>
            <a:lvl5pPr lvl="4" algn="ctr" rtl="0">
              <a:spcBef>
                <a:spcPts val="0"/>
              </a:spcBef>
              <a:spcAft>
                <a:spcPts val="0"/>
              </a:spcAft>
              <a:buSzPts val="12000"/>
              <a:buNone/>
              <a:defRPr sz="12000" b="1"/>
            </a:lvl5pPr>
            <a:lvl6pPr lvl="5" algn="ctr" rtl="0">
              <a:spcBef>
                <a:spcPts val="0"/>
              </a:spcBef>
              <a:spcAft>
                <a:spcPts val="0"/>
              </a:spcAft>
              <a:buSzPts val="12000"/>
              <a:buNone/>
              <a:defRPr sz="12000" b="1"/>
            </a:lvl6pPr>
            <a:lvl7pPr lvl="6" algn="ctr" rtl="0">
              <a:spcBef>
                <a:spcPts val="0"/>
              </a:spcBef>
              <a:spcAft>
                <a:spcPts val="0"/>
              </a:spcAft>
              <a:buSzPts val="12000"/>
              <a:buNone/>
              <a:defRPr sz="12000" b="1"/>
            </a:lvl7pPr>
            <a:lvl8pPr lvl="7" algn="ctr" rtl="0">
              <a:spcBef>
                <a:spcPts val="0"/>
              </a:spcBef>
              <a:spcAft>
                <a:spcPts val="0"/>
              </a:spcAft>
              <a:buSzPts val="12000"/>
              <a:buNone/>
              <a:defRPr sz="12000" b="1"/>
            </a:lvl8pPr>
            <a:lvl9pPr lvl="8" algn="ctr" rtl="0">
              <a:spcBef>
                <a:spcPts val="0"/>
              </a:spcBef>
              <a:spcAft>
                <a:spcPts val="0"/>
              </a:spcAft>
              <a:buSzPts val="12000"/>
              <a:buNone/>
              <a:defRPr sz="12000" b="1"/>
            </a:lvl9pPr>
          </a:lstStyle>
          <a:p>
            <a:r>
              <a:t>xx%</a:t>
            </a:r>
          </a:p>
        </p:txBody>
      </p:sp>
      <p:sp>
        <p:nvSpPr>
          <p:cNvPr id="180" name="Google Shape;180;p25"/>
          <p:cNvSpPr txBox="1">
            <a:spLocks noGrp="1"/>
          </p:cNvSpPr>
          <p:nvPr>
            <p:ph type="title" idx="3"/>
          </p:nvPr>
        </p:nvSpPr>
        <p:spPr>
          <a:xfrm>
            <a:off x="1253400" y="3226750"/>
            <a:ext cx="15273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b="1"/>
            </a:lvl1pPr>
            <a:lvl2pPr lvl="1" algn="ctr" rtl="0">
              <a:spcBef>
                <a:spcPts val="0"/>
              </a:spcBef>
              <a:spcAft>
                <a:spcPts val="0"/>
              </a:spcAft>
              <a:buNone/>
              <a:defRPr sz="2000" b="1"/>
            </a:lvl2pPr>
            <a:lvl3pPr lvl="2" algn="ctr" rtl="0">
              <a:spcBef>
                <a:spcPts val="0"/>
              </a:spcBef>
              <a:spcAft>
                <a:spcPts val="0"/>
              </a:spcAft>
              <a:buNone/>
              <a:defRPr sz="2000" b="1"/>
            </a:lvl3pPr>
            <a:lvl4pPr lvl="3" algn="ctr" rtl="0">
              <a:spcBef>
                <a:spcPts val="0"/>
              </a:spcBef>
              <a:spcAft>
                <a:spcPts val="0"/>
              </a:spcAft>
              <a:buNone/>
              <a:defRPr sz="2000" b="1"/>
            </a:lvl4pPr>
            <a:lvl5pPr lvl="4" algn="ctr" rtl="0">
              <a:spcBef>
                <a:spcPts val="0"/>
              </a:spcBef>
              <a:spcAft>
                <a:spcPts val="0"/>
              </a:spcAft>
              <a:buNone/>
              <a:defRPr sz="2000" b="1"/>
            </a:lvl5pPr>
            <a:lvl6pPr lvl="5" algn="ctr" rtl="0">
              <a:spcBef>
                <a:spcPts val="0"/>
              </a:spcBef>
              <a:spcAft>
                <a:spcPts val="0"/>
              </a:spcAft>
              <a:buNone/>
              <a:defRPr sz="2000" b="1"/>
            </a:lvl6pPr>
            <a:lvl7pPr lvl="6" algn="ctr" rtl="0">
              <a:spcBef>
                <a:spcPts val="0"/>
              </a:spcBef>
              <a:spcAft>
                <a:spcPts val="0"/>
              </a:spcAft>
              <a:buNone/>
              <a:defRPr sz="2000" b="1"/>
            </a:lvl7pPr>
            <a:lvl8pPr lvl="7" algn="ctr" rtl="0">
              <a:spcBef>
                <a:spcPts val="0"/>
              </a:spcBef>
              <a:spcAft>
                <a:spcPts val="0"/>
              </a:spcAft>
              <a:buNone/>
              <a:defRPr sz="2000" b="1"/>
            </a:lvl8pPr>
            <a:lvl9pPr lvl="8" algn="ctr" rtl="0">
              <a:spcBef>
                <a:spcPts val="0"/>
              </a:spcBef>
              <a:spcAft>
                <a:spcPts val="0"/>
              </a:spcAft>
              <a:buNone/>
              <a:defRPr sz="2000" b="1"/>
            </a:lvl9pPr>
          </a:lstStyle>
          <a:p>
            <a:endParaRPr/>
          </a:p>
        </p:txBody>
      </p:sp>
      <p:sp>
        <p:nvSpPr>
          <p:cNvPr id="181" name="Google Shape;181;p25"/>
          <p:cNvSpPr txBox="1">
            <a:spLocks noGrp="1"/>
          </p:cNvSpPr>
          <p:nvPr>
            <p:ph type="subTitle" idx="4"/>
          </p:nvPr>
        </p:nvSpPr>
        <p:spPr>
          <a:xfrm>
            <a:off x="1253475" y="3594500"/>
            <a:ext cx="1527300" cy="1005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Comfortaa"/>
                <a:ea typeface="Comfortaa"/>
                <a:cs typeface="Comfortaa"/>
                <a:sym typeface="Comfortaa"/>
              </a:defRPr>
            </a:lvl1pPr>
            <a:lvl2pPr lvl="1" algn="ctr" rtl="0">
              <a:spcBef>
                <a:spcPts val="0"/>
              </a:spcBef>
              <a:spcAft>
                <a:spcPts val="0"/>
              </a:spcAft>
              <a:buNone/>
              <a:defRPr sz="1600">
                <a:latin typeface="Comfortaa"/>
                <a:ea typeface="Comfortaa"/>
                <a:cs typeface="Comfortaa"/>
                <a:sym typeface="Comfortaa"/>
              </a:defRPr>
            </a:lvl2pPr>
            <a:lvl3pPr lvl="2" algn="ctr" rtl="0">
              <a:spcBef>
                <a:spcPts val="0"/>
              </a:spcBef>
              <a:spcAft>
                <a:spcPts val="0"/>
              </a:spcAft>
              <a:buNone/>
              <a:defRPr sz="1600">
                <a:latin typeface="Comfortaa"/>
                <a:ea typeface="Comfortaa"/>
                <a:cs typeface="Comfortaa"/>
                <a:sym typeface="Comfortaa"/>
              </a:defRPr>
            </a:lvl3pPr>
            <a:lvl4pPr lvl="3" algn="ctr" rtl="0">
              <a:spcBef>
                <a:spcPts val="0"/>
              </a:spcBef>
              <a:spcAft>
                <a:spcPts val="0"/>
              </a:spcAft>
              <a:buNone/>
              <a:defRPr sz="1600">
                <a:latin typeface="Comfortaa"/>
                <a:ea typeface="Comfortaa"/>
                <a:cs typeface="Comfortaa"/>
                <a:sym typeface="Comfortaa"/>
              </a:defRPr>
            </a:lvl4pPr>
            <a:lvl5pPr lvl="4" algn="ctr" rtl="0">
              <a:spcBef>
                <a:spcPts val="0"/>
              </a:spcBef>
              <a:spcAft>
                <a:spcPts val="0"/>
              </a:spcAft>
              <a:buNone/>
              <a:defRPr sz="1600">
                <a:latin typeface="Comfortaa"/>
                <a:ea typeface="Comfortaa"/>
                <a:cs typeface="Comfortaa"/>
                <a:sym typeface="Comfortaa"/>
              </a:defRPr>
            </a:lvl5pPr>
            <a:lvl6pPr lvl="5" algn="ctr" rtl="0">
              <a:spcBef>
                <a:spcPts val="0"/>
              </a:spcBef>
              <a:spcAft>
                <a:spcPts val="0"/>
              </a:spcAft>
              <a:buNone/>
              <a:defRPr sz="1600">
                <a:latin typeface="Comfortaa"/>
                <a:ea typeface="Comfortaa"/>
                <a:cs typeface="Comfortaa"/>
                <a:sym typeface="Comfortaa"/>
              </a:defRPr>
            </a:lvl6pPr>
            <a:lvl7pPr lvl="6" algn="ctr" rtl="0">
              <a:spcBef>
                <a:spcPts val="0"/>
              </a:spcBef>
              <a:spcAft>
                <a:spcPts val="0"/>
              </a:spcAft>
              <a:buNone/>
              <a:defRPr sz="1600">
                <a:latin typeface="Comfortaa"/>
                <a:ea typeface="Comfortaa"/>
                <a:cs typeface="Comfortaa"/>
                <a:sym typeface="Comfortaa"/>
              </a:defRPr>
            </a:lvl7pPr>
            <a:lvl8pPr lvl="7" algn="ctr" rtl="0">
              <a:spcBef>
                <a:spcPts val="0"/>
              </a:spcBef>
              <a:spcAft>
                <a:spcPts val="0"/>
              </a:spcAft>
              <a:buNone/>
              <a:defRPr sz="1600">
                <a:latin typeface="Comfortaa"/>
                <a:ea typeface="Comfortaa"/>
                <a:cs typeface="Comfortaa"/>
                <a:sym typeface="Comfortaa"/>
              </a:defRPr>
            </a:lvl8pPr>
            <a:lvl9pPr lvl="8" algn="ctr" rtl="0">
              <a:spcBef>
                <a:spcPts val="0"/>
              </a:spcBef>
              <a:spcAft>
                <a:spcPts val="0"/>
              </a:spcAft>
              <a:buNone/>
              <a:defRPr sz="1600">
                <a:latin typeface="Comfortaa"/>
                <a:ea typeface="Comfortaa"/>
                <a:cs typeface="Comfortaa"/>
                <a:sym typeface="Comfortaa"/>
              </a:defRPr>
            </a:lvl9pPr>
          </a:lstStyle>
          <a:p>
            <a:endParaRPr/>
          </a:p>
        </p:txBody>
      </p:sp>
      <p:sp>
        <p:nvSpPr>
          <p:cNvPr id="182" name="Google Shape;182;p25"/>
          <p:cNvSpPr txBox="1">
            <a:spLocks noGrp="1"/>
          </p:cNvSpPr>
          <p:nvPr>
            <p:ph type="title" idx="5" hasCustomPrompt="1"/>
          </p:nvPr>
        </p:nvSpPr>
        <p:spPr>
          <a:xfrm>
            <a:off x="1495429" y="2132050"/>
            <a:ext cx="10434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600"/>
            </a:lvl1pPr>
            <a:lvl2pPr lvl="1" algn="ctr" rtl="0">
              <a:spcBef>
                <a:spcPts val="0"/>
              </a:spcBef>
              <a:spcAft>
                <a:spcPts val="0"/>
              </a:spcAft>
              <a:buSzPts val="12000"/>
              <a:buNone/>
              <a:defRPr sz="12000" b="1"/>
            </a:lvl2pPr>
            <a:lvl3pPr lvl="2" algn="ctr" rtl="0">
              <a:spcBef>
                <a:spcPts val="0"/>
              </a:spcBef>
              <a:spcAft>
                <a:spcPts val="0"/>
              </a:spcAft>
              <a:buSzPts val="12000"/>
              <a:buNone/>
              <a:defRPr sz="12000" b="1"/>
            </a:lvl3pPr>
            <a:lvl4pPr lvl="3" algn="ctr" rtl="0">
              <a:spcBef>
                <a:spcPts val="0"/>
              </a:spcBef>
              <a:spcAft>
                <a:spcPts val="0"/>
              </a:spcAft>
              <a:buSzPts val="12000"/>
              <a:buNone/>
              <a:defRPr sz="12000" b="1"/>
            </a:lvl4pPr>
            <a:lvl5pPr lvl="4" algn="ctr" rtl="0">
              <a:spcBef>
                <a:spcPts val="0"/>
              </a:spcBef>
              <a:spcAft>
                <a:spcPts val="0"/>
              </a:spcAft>
              <a:buSzPts val="12000"/>
              <a:buNone/>
              <a:defRPr sz="12000" b="1"/>
            </a:lvl5pPr>
            <a:lvl6pPr lvl="5" algn="ctr" rtl="0">
              <a:spcBef>
                <a:spcPts val="0"/>
              </a:spcBef>
              <a:spcAft>
                <a:spcPts val="0"/>
              </a:spcAft>
              <a:buSzPts val="12000"/>
              <a:buNone/>
              <a:defRPr sz="12000" b="1"/>
            </a:lvl6pPr>
            <a:lvl7pPr lvl="6" algn="ctr" rtl="0">
              <a:spcBef>
                <a:spcPts val="0"/>
              </a:spcBef>
              <a:spcAft>
                <a:spcPts val="0"/>
              </a:spcAft>
              <a:buSzPts val="12000"/>
              <a:buNone/>
              <a:defRPr sz="12000" b="1"/>
            </a:lvl7pPr>
            <a:lvl8pPr lvl="7" algn="ctr" rtl="0">
              <a:spcBef>
                <a:spcPts val="0"/>
              </a:spcBef>
              <a:spcAft>
                <a:spcPts val="0"/>
              </a:spcAft>
              <a:buSzPts val="12000"/>
              <a:buNone/>
              <a:defRPr sz="12000" b="1"/>
            </a:lvl8pPr>
            <a:lvl9pPr lvl="8" algn="ctr" rtl="0">
              <a:spcBef>
                <a:spcPts val="0"/>
              </a:spcBef>
              <a:spcAft>
                <a:spcPts val="0"/>
              </a:spcAft>
              <a:buSzPts val="12000"/>
              <a:buNone/>
              <a:defRPr sz="12000" b="1"/>
            </a:lvl9pPr>
          </a:lstStyle>
          <a:p>
            <a:r>
              <a:t>xx%</a:t>
            </a:r>
          </a:p>
        </p:txBody>
      </p:sp>
      <p:sp>
        <p:nvSpPr>
          <p:cNvPr id="183" name="Google Shape;183;p25"/>
          <p:cNvSpPr txBox="1">
            <a:spLocks noGrp="1"/>
          </p:cNvSpPr>
          <p:nvPr>
            <p:ph type="title" idx="6"/>
          </p:nvPr>
        </p:nvSpPr>
        <p:spPr>
          <a:xfrm>
            <a:off x="5905200" y="3226750"/>
            <a:ext cx="15273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b="1"/>
            </a:lvl1pPr>
            <a:lvl2pPr lvl="1" algn="ctr" rtl="0">
              <a:spcBef>
                <a:spcPts val="0"/>
              </a:spcBef>
              <a:spcAft>
                <a:spcPts val="0"/>
              </a:spcAft>
              <a:buNone/>
              <a:defRPr sz="2000" b="1"/>
            </a:lvl2pPr>
            <a:lvl3pPr lvl="2" algn="ctr" rtl="0">
              <a:spcBef>
                <a:spcPts val="0"/>
              </a:spcBef>
              <a:spcAft>
                <a:spcPts val="0"/>
              </a:spcAft>
              <a:buNone/>
              <a:defRPr sz="2000" b="1"/>
            </a:lvl3pPr>
            <a:lvl4pPr lvl="3" algn="ctr" rtl="0">
              <a:spcBef>
                <a:spcPts val="0"/>
              </a:spcBef>
              <a:spcAft>
                <a:spcPts val="0"/>
              </a:spcAft>
              <a:buNone/>
              <a:defRPr sz="2000" b="1"/>
            </a:lvl4pPr>
            <a:lvl5pPr lvl="4" algn="ctr" rtl="0">
              <a:spcBef>
                <a:spcPts val="0"/>
              </a:spcBef>
              <a:spcAft>
                <a:spcPts val="0"/>
              </a:spcAft>
              <a:buNone/>
              <a:defRPr sz="2000" b="1"/>
            </a:lvl5pPr>
            <a:lvl6pPr lvl="5" algn="ctr" rtl="0">
              <a:spcBef>
                <a:spcPts val="0"/>
              </a:spcBef>
              <a:spcAft>
                <a:spcPts val="0"/>
              </a:spcAft>
              <a:buNone/>
              <a:defRPr sz="2000" b="1"/>
            </a:lvl6pPr>
            <a:lvl7pPr lvl="6" algn="ctr" rtl="0">
              <a:spcBef>
                <a:spcPts val="0"/>
              </a:spcBef>
              <a:spcAft>
                <a:spcPts val="0"/>
              </a:spcAft>
              <a:buNone/>
              <a:defRPr sz="2000" b="1"/>
            </a:lvl7pPr>
            <a:lvl8pPr lvl="7" algn="ctr" rtl="0">
              <a:spcBef>
                <a:spcPts val="0"/>
              </a:spcBef>
              <a:spcAft>
                <a:spcPts val="0"/>
              </a:spcAft>
              <a:buNone/>
              <a:defRPr sz="2000" b="1"/>
            </a:lvl8pPr>
            <a:lvl9pPr lvl="8" algn="ctr" rtl="0">
              <a:spcBef>
                <a:spcPts val="0"/>
              </a:spcBef>
              <a:spcAft>
                <a:spcPts val="0"/>
              </a:spcAft>
              <a:buNone/>
              <a:defRPr sz="2000" b="1"/>
            </a:lvl9pPr>
          </a:lstStyle>
          <a:p>
            <a:endParaRPr/>
          </a:p>
        </p:txBody>
      </p:sp>
      <p:sp>
        <p:nvSpPr>
          <p:cNvPr id="184" name="Google Shape;184;p25"/>
          <p:cNvSpPr txBox="1">
            <a:spLocks noGrp="1"/>
          </p:cNvSpPr>
          <p:nvPr>
            <p:ph type="subTitle" idx="7"/>
          </p:nvPr>
        </p:nvSpPr>
        <p:spPr>
          <a:xfrm>
            <a:off x="5905125" y="3594500"/>
            <a:ext cx="1527300" cy="1005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Comfortaa"/>
                <a:ea typeface="Comfortaa"/>
                <a:cs typeface="Comfortaa"/>
                <a:sym typeface="Comfortaa"/>
              </a:defRPr>
            </a:lvl1pPr>
            <a:lvl2pPr lvl="1" algn="ctr" rtl="0">
              <a:spcBef>
                <a:spcPts val="0"/>
              </a:spcBef>
              <a:spcAft>
                <a:spcPts val="0"/>
              </a:spcAft>
              <a:buNone/>
              <a:defRPr sz="1600">
                <a:latin typeface="Comfortaa"/>
                <a:ea typeface="Comfortaa"/>
                <a:cs typeface="Comfortaa"/>
                <a:sym typeface="Comfortaa"/>
              </a:defRPr>
            </a:lvl2pPr>
            <a:lvl3pPr lvl="2" algn="ctr" rtl="0">
              <a:spcBef>
                <a:spcPts val="0"/>
              </a:spcBef>
              <a:spcAft>
                <a:spcPts val="0"/>
              </a:spcAft>
              <a:buNone/>
              <a:defRPr sz="1600">
                <a:latin typeface="Comfortaa"/>
                <a:ea typeface="Comfortaa"/>
                <a:cs typeface="Comfortaa"/>
                <a:sym typeface="Comfortaa"/>
              </a:defRPr>
            </a:lvl3pPr>
            <a:lvl4pPr lvl="3" algn="ctr" rtl="0">
              <a:spcBef>
                <a:spcPts val="0"/>
              </a:spcBef>
              <a:spcAft>
                <a:spcPts val="0"/>
              </a:spcAft>
              <a:buNone/>
              <a:defRPr sz="1600">
                <a:latin typeface="Comfortaa"/>
                <a:ea typeface="Comfortaa"/>
                <a:cs typeface="Comfortaa"/>
                <a:sym typeface="Comfortaa"/>
              </a:defRPr>
            </a:lvl4pPr>
            <a:lvl5pPr lvl="4" algn="ctr" rtl="0">
              <a:spcBef>
                <a:spcPts val="0"/>
              </a:spcBef>
              <a:spcAft>
                <a:spcPts val="0"/>
              </a:spcAft>
              <a:buNone/>
              <a:defRPr sz="1600">
                <a:latin typeface="Comfortaa"/>
                <a:ea typeface="Comfortaa"/>
                <a:cs typeface="Comfortaa"/>
                <a:sym typeface="Comfortaa"/>
              </a:defRPr>
            </a:lvl5pPr>
            <a:lvl6pPr lvl="5" algn="ctr" rtl="0">
              <a:spcBef>
                <a:spcPts val="0"/>
              </a:spcBef>
              <a:spcAft>
                <a:spcPts val="0"/>
              </a:spcAft>
              <a:buNone/>
              <a:defRPr sz="1600">
                <a:latin typeface="Comfortaa"/>
                <a:ea typeface="Comfortaa"/>
                <a:cs typeface="Comfortaa"/>
                <a:sym typeface="Comfortaa"/>
              </a:defRPr>
            </a:lvl6pPr>
            <a:lvl7pPr lvl="6" algn="ctr" rtl="0">
              <a:spcBef>
                <a:spcPts val="0"/>
              </a:spcBef>
              <a:spcAft>
                <a:spcPts val="0"/>
              </a:spcAft>
              <a:buNone/>
              <a:defRPr sz="1600">
                <a:latin typeface="Comfortaa"/>
                <a:ea typeface="Comfortaa"/>
                <a:cs typeface="Comfortaa"/>
                <a:sym typeface="Comfortaa"/>
              </a:defRPr>
            </a:lvl7pPr>
            <a:lvl8pPr lvl="7" algn="ctr" rtl="0">
              <a:spcBef>
                <a:spcPts val="0"/>
              </a:spcBef>
              <a:spcAft>
                <a:spcPts val="0"/>
              </a:spcAft>
              <a:buNone/>
              <a:defRPr sz="1600">
                <a:latin typeface="Comfortaa"/>
                <a:ea typeface="Comfortaa"/>
                <a:cs typeface="Comfortaa"/>
                <a:sym typeface="Comfortaa"/>
              </a:defRPr>
            </a:lvl8pPr>
            <a:lvl9pPr lvl="8" algn="ctr" rtl="0">
              <a:spcBef>
                <a:spcPts val="0"/>
              </a:spcBef>
              <a:spcAft>
                <a:spcPts val="0"/>
              </a:spcAft>
              <a:buNone/>
              <a:defRPr sz="1600">
                <a:latin typeface="Comfortaa"/>
                <a:ea typeface="Comfortaa"/>
                <a:cs typeface="Comfortaa"/>
                <a:sym typeface="Comfortaa"/>
              </a:defRPr>
            </a:lvl9pPr>
          </a:lstStyle>
          <a:p>
            <a:endParaRPr/>
          </a:p>
        </p:txBody>
      </p:sp>
      <p:sp>
        <p:nvSpPr>
          <p:cNvPr id="185" name="Google Shape;185;p25"/>
          <p:cNvSpPr txBox="1">
            <a:spLocks noGrp="1"/>
          </p:cNvSpPr>
          <p:nvPr>
            <p:ph type="title" idx="8" hasCustomPrompt="1"/>
          </p:nvPr>
        </p:nvSpPr>
        <p:spPr>
          <a:xfrm>
            <a:off x="6147150" y="2132050"/>
            <a:ext cx="10434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600"/>
            </a:lvl1pPr>
            <a:lvl2pPr lvl="1" algn="ctr" rtl="0">
              <a:spcBef>
                <a:spcPts val="0"/>
              </a:spcBef>
              <a:spcAft>
                <a:spcPts val="0"/>
              </a:spcAft>
              <a:buSzPts val="12000"/>
              <a:buNone/>
              <a:defRPr sz="12000" b="1"/>
            </a:lvl2pPr>
            <a:lvl3pPr lvl="2" algn="ctr" rtl="0">
              <a:spcBef>
                <a:spcPts val="0"/>
              </a:spcBef>
              <a:spcAft>
                <a:spcPts val="0"/>
              </a:spcAft>
              <a:buSzPts val="12000"/>
              <a:buNone/>
              <a:defRPr sz="12000" b="1"/>
            </a:lvl3pPr>
            <a:lvl4pPr lvl="3" algn="ctr" rtl="0">
              <a:spcBef>
                <a:spcPts val="0"/>
              </a:spcBef>
              <a:spcAft>
                <a:spcPts val="0"/>
              </a:spcAft>
              <a:buSzPts val="12000"/>
              <a:buNone/>
              <a:defRPr sz="12000" b="1"/>
            </a:lvl4pPr>
            <a:lvl5pPr lvl="4" algn="ctr" rtl="0">
              <a:spcBef>
                <a:spcPts val="0"/>
              </a:spcBef>
              <a:spcAft>
                <a:spcPts val="0"/>
              </a:spcAft>
              <a:buSzPts val="12000"/>
              <a:buNone/>
              <a:defRPr sz="12000" b="1"/>
            </a:lvl5pPr>
            <a:lvl6pPr lvl="5" algn="ctr" rtl="0">
              <a:spcBef>
                <a:spcPts val="0"/>
              </a:spcBef>
              <a:spcAft>
                <a:spcPts val="0"/>
              </a:spcAft>
              <a:buSzPts val="12000"/>
              <a:buNone/>
              <a:defRPr sz="12000" b="1"/>
            </a:lvl6pPr>
            <a:lvl7pPr lvl="6" algn="ctr" rtl="0">
              <a:spcBef>
                <a:spcPts val="0"/>
              </a:spcBef>
              <a:spcAft>
                <a:spcPts val="0"/>
              </a:spcAft>
              <a:buSzPts val="12000"/>
              <a:buNone/>
              <a:defRPr sz="12000" b="1"/>
            </a:lvl7pPr>
            <a:lvl8pPr lvl="7" algn="ctr" rtl="0">
              <a:spcBef>
                <a:spcPts val="0"/>
              </a:spcBef>
              <a:spcAft>
                <a:spcPts val="0"/>
              </a:spcAft>
              <a:buSzPts val="12000"/>
              <a:buNone/>
              <a:defRPr sz="12000" b="1"/>
            </a:lvl8pPr>
            <a:lvl9pPr lvl="8" algn="ctr" rtl="0">
              <a:spcBef>
                <a:spcPts val="0"/>
              </a:spcBef>
              <a:spcAft>
                <a:spcPts val="0"/>
              </a:spcAft>
              <a:buSzPts val="12000"/>
              <a:buNone/>
              <a:defRPr sz="12000" b="1"/>
            </a:lvl9pPr>
          </a:lstStyle>
          <a:p>
            <a:r>
              <a:t>xx%</a:t>
            </a:r>
          </a:p>
        </p:txBody>
      </p:sp>
      <p:sp>
        <p:nvSpPr>
          <p:cNvPr id="186" name="Google Shape;186;p25"/>
          <p:cNvSpPr txBox="1">
            <a:spLocks noGrp="1"/>
          </p:cNvSpPr>
          <p:nvPr>
            <p:ph type="title" idx="9"/>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4">
  <p:cSld name="CUSTOM_16">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713225" y="1297500"/>
            <a:ext cx="14478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b="1"/>
            </a:lvl1pPr>
            <a:lvl2pPr lvl="1" algn="ctr" rtl="0">
              <a:spcBef>
                <a:spcPts val="0"/>
              </a:spcBef>
              <a:spcAft>
                <a:spcPts val="0"/>
              </a:spcAft>
              <a:buNone/>
              <a:defRPr sz="2000" b="1"/>
            </a:lvl2pPr>
            <a:lvl3pPr lvl="2" algn="ctr" rtl="0">
              <a:spcBef>
                <a:spcPts val="0"/>
              </a:spcBef>
              <a:spcAft>
                <a:spcPts val="0"/>
              </a:spcAft>
              <a:buNone/>
              <a:defRPr sz="2000" b="1"/>
            </a:lvl3pPr>
            <a:lvl4pPr lvl="3" algn="ctr" rtl="0">
              <a:spcBef>
                <a:spcPts val="0"/>
              </a:spcBef>
              <a:spcAft>
                <a:spcPts val="0"/>
              </a:spcAft>
              <a:buNone/>
              <a:defRPr sz="2000" b="1"/>
            </a:lvl4pPr>
            <a:lvl5pPr lvl="4" algn="ctr" rtl="0">
              <a:spcBef>
                <a:spcPts val="0"/>
              </a:spcBef>
              <a:spcAft>
                <a:spcPts val="0"/>
              </a:spcAft>
              <a:buNone/>
              <a:defRPr sz="2000" b="1"/>
            </a:lvl5pPr>
            <a:lvl6pPr lvl="5" algn="ctr" rtl="0">
              <a:spcBef>
                <a:spcPts val="0"/>
              </a:spcBef>
              <a:spcAft>
                <a:spcPts val="0"/>
              </a:spcAft>
              <a:buNone/>
              <a:defRPr sz="2000" b="1"/>
            </a:lvl6pPr>
            <a:lvl7pPr lvl="6" algn="ctr" rtl="0">
              <a:spcBef>
                <a:spcPts val="0"/>
              </a:spcBef>
              <a:spcAft>
                <a:spcPts val="0"/>
              </a:spcAft>
              <a:buNone/>
              <a:defRPr sz="2000" b="1"/>
            </a:lvl7pPr>
            <a:lvl8pPr lvl="7" algn="ctr" rtl="0">
              <a:spcBef>
                <a:spcPts val="0"/>
              </a:spcBef>
              <a:spcAft>
                <a:spcPts val="0"/>
              </a:spcAft>
              <a:buNone/>
              <a:defRPr sz="2000" b="1"/>
            </a:lvl8pPr>
            <a:lvl9pPr lvl="8" algn="ctr" rtl="0">
              <a:spcBef>
                <a:spcPts val="0"/>
              </a:spcBef>
              <a:spcAft>
                <a:spcPts val="0"/>
              </a:spcAft>
              <a:buNone/>
              <a:defRPr sz="2000" b="1"/>
            </a:lvl9pPr>
          </a:lstStyle>
          <a:p>
            <a:endParaRPr/>
          </a:p>
        </p:txBody>
      </p:sp>
      <p:sp>
        <p:nvSpPr>
          <p:cNvPr id="189" name="Google Shape;189;p26"/>
          <p:cNvSpPr txBox="1">
            <a:spLocks noGrp="1"/>
          </p:cNvSpPr>
          <p:nvPr>
            <p:ph type="subTitle" idx="1"/>
          </p:nvPr>
        </p:nvSpPr>
        <p:spPr>
          <a:xfrm>
            <a:off x="713225" y="1644900"/>
            <a:ext cx="144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190" name="Google Shape;190;p26"/>
          <p:cNvSpPr txBox="1">
            <a:spLocks noGrp="1"/>
          </p:cNvSpPr>
          <p:nvPr>
            <p:ph type="title" idx="2" hasCustomPrompt="1"/>
          </p:nvPr>
        </p:nvSpPr>
        <p:spPr>
          <a:xfrm>
            <a:off x="7479775" y="1573550"/>
            <a:ext cx="951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1600">
                <a:solidFill>
                  <a:schemeClr val="accent4"/>
                </a:solidFill>
              </a:defRPr>
            </a:lvl1pPr>
            <a:lvl2pPr lvl="1" algn="ctr" rtl="0">
              <a:spcBef>
                <a:spcPts val="0"/>
              </a:spcBef>
              <a:spcAft>
                <a:spcPts val="0"/>
              </a:spcAft>
              <a:buClr>
                <a:schemeClr val="accent4"/>
              </a:buClr>
              <a:buSzPts val="12000"/>
              <a:buNone/>
              <a:defRPr sz="12000" b="1">
                <a:solidFill>
                  <a:schemeClr val="accent4"/>
                </a:solidFill>
              </a:defRPr>
            </a:lvl2pPr>
            <a:lvl3pPr lvl="2" algn="ctr" rtl="0">
              <a:spcBef>
                <a:spcPts val="0"/>
              </a:spcBef>
              <a:spcAft>
                <a:spcPts val="0"/>
              </a:spcAft>
              <a:buClr>
                <a:schemeClr val="accent4"/>
              </a:buClr>
              <a:buSzPts val="12000"/>
              <a:buNone/>
              <a:defRPr sz="12000" b="1">
                <a:solidFill>
                  <a:schemeClr val="accent4"/>
                </a:solidFill>
              </a:defRPr>
            </a:lvl3pPr>
            <a:lvl4pPr lvl="3" algn="ctr" rtl="0">
              <a:spcBef>
                <a:spcPts val="0"/>
              </a:spcBef>
              <a:spcAft>
                <a:spcPts val="0"/>
              </a:spcAft>
              <a:buClr>
                <a:schemeClr val="accent4"/>
              </a:buClr>
              <a:buSzPts val="12000"/>
              <a:buNone/>
              <a:defRPr sz="12000" b="1">
                <a:solidFill>
                  <a:schemeClr val="accent4"/>
                </a:solidFill>
              </a:defRPr>
            </a:lvl4pPr>
            <a:lvl5pPr lvl="4" algn="ctr" rtl="0">
              <a:spcBef>
                <a:spcPts val="0"/>
              </a:spcBef>
              <a:spcAft>
                <a:spcPts val="0"/>
              </a:spcAft>
              <a:buClr>
                <a:schemeClr val="accent4"/>
              </a:buClr>
              <a:buSzPts val="12000"/>
              <a:buNone/>
              <a:defRPr sz="12000" b="1">
                <a:solidFill>
                  <a:schemeClr val="accent4"/>
                </a:solidFill>
              </a:defRPr>
            </a:lvl5pPr>
            <a:lvl6pPr lvl="5" algn="ctr" rtl="0">
              <a:spcBef>
                <a:spcPts val="0"/>
              </a:spcBef>
              <a:spcAft>
                <a:spcPts val="0"/>
              </a:spcAft>
              <a:buClr>
                <a:schemeClr val="accent4"/>
              </a:buClr>
              <a:buSzPts val="12000"/>
              <a:buNone/>
              <a:defRPr sz="12000" b="1">
                <a:solidFill>
                  <a:schemeClr val="accent4"/>
                </a:solidFill>
              </a:defRPr>
            </a:lvl6pPr>
            <a:lvl7pPr lvl="6" algn="ctr" rtl="0">
              <a:spcBef>
                <a:spcPts val="0"/>
              </a:spcBef>
              <a:spcAft>
                <a:spcPts val="0"/>
              </a:spcAft>
              <a:buClr>
                <a:schemeClr val="accent4"/>
              </a:buClr>
              <a:buSzPts val="12000"/>
              <a:buNone/>
              <a:defRPr sz="12000" b="1">
                <a:solidFill>
                  <a:schemeClr val="accent4"/>
                </a:solidFill>
              </a:defRPr>
            </a:lvl7pPr>
            <a:lvl8pPr lvl="7" algn="ctr" rtl="0">
              <a:spcBef>
                <a:spcPts val="0"/>
              </a:spcBef>
              <a:spcAft>
                <a:spcPts val="0"/>
              </a:spcAft>
              <a:buClr>
                <a:schemeClr val="accent4"/>
              </a:buClr>
              <a:buSzPts val="12000"/>
              <a:buNone/>
              <a:defRPr sz="12000" b="1">
                <a:solidFill>
                  <a:schemeClr val="accent4"/>
                </a:solidFill>
              </a:defRPr>
            </a:lvl8pPr>
            <a:lvl9pPr lvl="8" algn="ctr" rtl="0">
              <a:spcBef>
                <a:spcPts val="0"/>
              </a:spcBef>
              <a:spcAft>
                <a:spcPts val="0"/>
              </a:spcAft>
              <a:buClr>
                <a:schemeClr val="accent4"/>
              </a:buClr>
              <a:buSzPts val="12000"/>
              <a:buNone/>
              <a:defRPr sz="12000" b="1">
                <a:solidFill>
                  <a:schemeClr val="accent4"/>
                </a:solidFill>
              </a:defRPr>
            </a:lvl9pPr>
          </a:lstStyle>
          <a:p>
            <a:r>
              <a:t>xx%</a:t>
            </a:r>
          </a:p>
        </p:txBody>
      </p:sp>
      <p:sp>
        <p:nvSpPr>
          <p:cNvPr id="191" name="Google Shape;191;p26"/>
          <p:cNvSpPr txBox="1">
            <a:spLocks noGrp="1"/>
          </p:cNvSpPr>
          <p:nvPr>
            <p:ph type="title" idx="3"/>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
        <p:nvSpPr>
          <p:cNvPr id="192" name="Google Shape;192;p26"/>
          <p:cNvSpPr txBox="1">
            <a:spLocks noGrp="1"/>
          </p:cNvSpPr>
          <p:nvPr>
            <p:ph type="title" idx="4"/>
          </p:nvPr>
        </p:nvSpPr>
        <p:spPr>
          <a:xfrm>
            <a:off x="713225" y="3374525"/>
            <a:ext cx="14478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b="1"/>
            </a:lvl1pPr>
            <a:lvl2pPr lvl="1" algn="ctr" rtl="0">
              <a:spcBef>
                <a:spcPts val="0"/>
              </a:spcBef>
              <a:spcAft>
                <a:spcPts val="0"/>
              </a:spcAft>
              <a:buNone/>
              <a:defRPr sz="2000" b="1"/>
            </a:lvl2pPr>
            <a:lvl3pPr lvl="2" algn="ctr" rtl="0">
              <a:spcBef>
                <a:spcPts val="0"/>
              </a:spcBef>
              <a:spcAft>
                <a:spcPts val="0"/>
              </a:spcAft>
              <a:buNone/>
              <a:defRPr sz="2000" b="1"/>
            </a:lvl3pPr>
            <a:lvl4pPr lvl="3" algn="ctr" rtl="0">
              <a:spcBef>
                <a:spcPts val="0"/>
              </a:spcBef>
              <a:spcAft>
                <a:spcPts val="0"/>
              </a:spcAft>
              <a:buNone/>
              <a:defRPr sz="2000" b="1"/>
            </a:lvl4pPr>
            <a:lvl5pPr lvl="4" algn="ctr" rtl="0">
              <a:spcBef>
                <a:spcPts val="0"/>
              </a:spcBef>
              <a:spcAft>
                <a:spcPts val="0"/>
              </a:spcAft>
              <a:buNone/>
              <a:defRPr sz="2000" b="1"/>
            </a:lvl5pPr>
            <a:lvl6pPr lvl="5" algn="ctr" rtl="0">
              <a:spcBef>
                <a:spcPts val="0"/>
              </a:spcBef>
              <a:spcAft>
                <a:spcPts val="0"/>
              </a:spcAft>
              <a:buNone/>
              <a:defRPr sz="2000" b="1"/>
            </a:lvl6pPr>
            <a:lvl7pPr lvl="6" algn="ctr" rtl="0">
              <a:spcBef>
                <a:spcPts val="0"/>
              </a:spcBef>
              <a:spcAft>
                <a:spcPts val="0"/>
              </a:spcAft>
              <a:buNone/>
              <a:defRPr sz="2000" b="1"/>
            </a:lvl7pPr>
            <a:lvl8pPr lvl="7" algn="ctr" rtl="0">
              <a:spcBef>
                <a:spcPts val="0"/>
              </a:spcBef>
              <a:spcAft>
                <a:spcPts val="0"/>
              </a:spcAft>
              <a:buNone/>
              <a:defRPr sz="2000" b="1"/>
            </a:lvl8pPr>
            <a:lvl9pPr lvl="8" algn="ctr" rtl="0">
              <a:spcBef>
                <a:spcPts val="0"/>
              </a:spcBef>
              <a:spcAft>
                <a:spcPts val="0"/>
              </a:spcAft>
              <a:buNone/>
              <a:defRPr sz="2000" b="1"/>
            </a:lvl9pPr>
          </a:lstStyle>
          <a:p>
            <a:endParaRPr/>
          </a:p>
        </p:txBody>
      </p:sp>
      <p:sp>
        <p:nvSpPr>
          <p:cNvPr id="193" name="Google Shape;193;p26"/>
          <p:cNvSpPr txBox="1">
            <a:spLocks noGrp="1"/>
          </p:cNvSpPr>
          <p:nvPr>
            <p:ph type="subTitle" idx="5"/>
          </p:nvPr>
        </p:nvSpPr>
        <p:spPr>
          <a:xfrm>
            <a:off x="713225" y="3721925"/>
            <a:ext cx="144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194" name="Google Shape;194;p26"/>
          <p:cNvSpPr txBox="1">
            <a:spLocks noGrp="1"/>
          </p:cNvSpPr>
          <p:nvPr>
            <p:ph type="title" idx="6" hasCustomPrompt="1"/>
          </p:nvPr>
        </p:nvSpPr>
        <p:spPr>
          <a:xfrm>
            <a:off x="7479775" y="3621850"/>
            <a:ext cx="951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1600">
                <a:solidFill>
                  <a:schemeClr val="accent4"/>
                </a:solidFill>
              </a:defRPr>
            </a:lvl1pPr>
            <a:lvl2pPr lvl="1" algn="ctr" rtl="0">
              <a:spcBef>
                <a:spcPts val="0"/>
              </a:spcBef>
              <a:spcAft>
                <a:spcPts val="0"/>
              </a:spcAft>
              <a:buClr>
                <a:schemeClr val="accent4"/>
              </a:buClr>
              <a:buSzPts val="12000"/>
              <a:buNone/>
              <a:defRPr sz="12000" b="1">
                <a:solidFill>
                  <a:schemeClr val="accent4"/>
                </a:solidFill>
              </a:defRPr>
            </a:lvl2pPr>
            <a:lvl3pPr lvl="2" algn="ctr" rtl="0">
              <a:spcBef>
                <a:spcPts val="0"/>
              </a:spcBef>
              <a:spcAft>
                <a:spcPts val="0"/>
              </a:spcAft>
              <a:buClr>
                <a:schemeClr val="accent4"/>
              </a:buClr>
              <a:buSzPts val="12000"/>
              <a:buNone/>
              <a:defRPr sz="12000" b="1">
                <a:solidFill>
                  <a:schemeClr val="accent4"/>
                </a:solidFill>
              </a:defRPr>
            </a:lvl3pPr>
            <a:lvl4pPr lvl="3" algn="ctr" rtl="0">
              <a:spcBef>
                <a:spcPts val="0"/>
              </a:spcBef>
              <a:spcAft>
                <a:spcPts val="0"/>
              </a:spcAft>
              <a:buClr>
                <a:schemeClr val="accent4"/>
              </a:buClr>
              <a:buSzPts val="12000"/>
              <a:buNone/>
              <a:defRPr sz="12000" b="1">
                <a:solidFill>
                  <a:schemeClr val="accent4"/>
                </a:solidFill>
              </a:defRPr>
            </a:lvl4pPr>
            <a:lvl5pPr lvl="4" algn="ctr" rtl="0">
              <a:spcBef>
                <a:spcPts val="0"/>
              </a:spcBef>
              <a:spcAft>
                <a:spcPts val="0"/>
              </a:spcAft>
              <a:buClr>
                <a:schemeClr val="accent4"/>
              </a:buClr>
              <a:buSzPts val="12000"/>
              <a:buNone/>
              <a:defRPr sz="12000" b="1">
                <a:solidFill>
                  <a:schemeClr val="accent4"/>
                </a:solidFill>
              </a:defRPr>
            </a:lvl5pPr>
            <a:lvl6pPr lvl="5" algn="ctr" rtl="0">
              <a:spcBef>
                <a:spcPts val="0"/>
              </a:spcBef>
              <a:spcAft>
                <a:spcPts val="0"/>
              </a:spcAft>
              <a:buClr>
                <a:schemeClr val="accent4"/>
              </a:buClr>
              <a:buSzPts val="12000"/>
              <a:buNone/>
              <a:defRPr sz="12000" b="1">
                <a:solidFill>
                  <a:schemeClr val="accent4"/>
                </a:solidFill>
              </a:defRPr>
            </a:lvl6pPr>
            <a:lvl7pPr lvl="6" algn="ctr" rtl="0">
              <a:spcBef>
                <a:spcPts val="0"/>
              </a:spcBef>
              <a:spcAft>
                <a:spcPts val="0"/>
              </a:spcAft>
              <a:buClr>
                <a:schemeClr val="accent4"/>
              </a:buClr>
              <a:buSzPts val="12000"/>
              <a:buNone/>
              <a:defRPr sz="12000" b="1">
                <a:solidFill>
                  <a:schemeClr val="accent4"/>
                </a:solidFill>
              </a:defRPr>
            </a:lvl7pPr>
            <a:lvl8pPr lvl="7" algn="ctr" rtl="0">
              <a:spcBef>
                <a:spcPts val="0"/>
              </a:spcBef>
              <a:spcAft>
                <a:spcPts val="0"/>
              </a:spcAft>
              <a:buClr>
                <a:schemeClr val="accent4"/>
              </a:buClr>
              <a:buSzPts val="12000"/>
              <a:buNone/>
              <a:defRPr sz="12000" b="1">
                <a:solidFill>
                  <a:schemeClr val="accent4"/>
                </a:solidFill>
              </a:defRPr>
            </a:lvl8pPr>
            <a:lvl9pPr lvl="8" algn="ctr" rtl="0">
              <a:spcBef>
                <a:spcPts val="0"/>
              </a:spcBef>
              <a:spcAft>
                <a:spcPts val="0"/>
              </a:spcAft>
              <a:buClr>
                <a:schemeClr val="accent4"/>
              </a:buClr>
              <a:buSzPts val="12000"/>
              <a:buNone/>
              <a:defRPr sz="12000" b="1">
                <a:solidFill>
                  <a:schemeClr val="accent4"/>
                </a:solidFill>
              </a:defRPr>
            </a:lvl9pPr>
          </a:lstStyle>
          <a:p>
            <a:r>
              <a:t>xx%</a:t>
            </a:r>
          </a:p>
        </p:txBody>
      </p:sp>
      <p:sp>
        <p:nvSpPr>
          <p:cNvPr id="195" name="Google Shape;195;p26"/>
          <p:cNvSpPr txBox="1">
            <a:spLocks noGrp="1"/>
          </p:cNvSpPr>
          <p:nvPr>
            <p:ph type="title" idx="7"/>
          </p:nvPr>
        </p:nvSpPr>
        <p:spPr>
          <a:xfrm>
            <a:off x="713225" y="2321638"/>
            <a:ext cx="14478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b="1"/>
            </a:lvl1pPr>
            <a:lvl2pPr lvl="1" algn="ctr" rtl="0">
              <a:spcBef>
                <a:spcPts val="0"/>
              </a:spcBef>
              <a:spcAft>
                <a:spcPts val="0"/>
              </a:spcAft>
              <a:buNone/>
              <a:defRPr sz="2000" b="1"/>
            </a:lvl2pPr>
            <a:lvl3pPr lvl="2" algn="ctr" rtl="0">
              <a:spcBef>
                <a:spcPts val="0"/>
              </a:spcBef>
              <a:spcAft>
                <a:spcPts val="0"/>
              </a:spcAft>
              <a:buNone/>
              <a:defRPr sz="2000" b="1"/>
            </a:lvl3pPr>
            <a:lvl4pPr lvl="3" algn="ctr" rtl="0">
              <a:spcBef>
                <a:spcPts val="0"/>
              </a:spcBef>
              <a:spcAft>
                <a:spcPts val="0"/>
              </a:spcAft>
              <a:buNone/>
              <a:defRPr sz="2000" b="1"/>
            </a:lvl4pPr>
            <a:lvl5pPr lvl="4" algn="ctr" rtl="0">
              <a:spcBef>
                <a:spcPts val="0"/>
              </a:spcBef>
              <a:spcAft>
                <a:spcPts val="0"/>
              </a:spcAft>
              <a:buNone/>
              <a:defRPr sz="2000" b="1"/>
            </a:lvl5pPr>
            <a:lvl6pPr lvl="5" algn="ctr" rtl="0">
              <a:spcBef>
                <a:spcPts val="0"/>
              </a:spcBef>
              <a:spcAft>
                <a:spcPts val="0"/>
              </a:spcAft>
              <a:buNone/>
              <a:defRPr sz="2000" b="1"/>
            </a:lvl6pPr>
            <a:lvl7pPr lvl="6" algn="ctr" rtl="0">
              <a:spcBef>
                <a:spcPts val="0"/>
              </a:spcBef>
              <a:spcAft>
                <a:spcPts val="0"/>
              </a:spcAft>
              <a:buNone/>
              <a:defRPr sz="2000" b="1"/>
            </a:lvl7pPr>
            <a:lvl8pPr lvl="7" algn="ctr" rtl="0">
              <a:spcBef>
                <a:spcPts val="0"/>
              </a:spcBef>
              <a:spcAft>
                <a:spcPts val="0"/>
              </a:spcAft>
              <a:buNone/>
              <a:defRPr sz="2000" b="1"/>
            </a:lvl8pPr>
            <a:lvl9pPr lvl="8" algn="ctr" rtl="0">
              <a:spcBef>
                <a:spcPts val="0"/>
              </a:spcBef>
              <a:spcAft>
                <a:spcPts val="0"/>
              </a:spcAft>
              <a:buNone/>
              <a:defRPr sz="2000" b="1"/>
            </a:lvl9pPr>
          </a:lstStyle>
          <a:p>
            <a:endParaRPr/>
          </a:p>
        </p:txBody>
      </p:sp>
      <p:sp>
        <p:nvSpPr>
          <p:cNvPr id="196" name="Google Shape;196;p26"/>
          <p:cNvSpPr txBox="1">
            <a:spLocks noGrp="1"/>
          </p:cNvSpPr>
          <p:nvPr>
            <p:ph type="subTitle" idx="8"/>
          </p:nvPr>
        </p:nvSpPr>
        <p:spPr>
          <a:xfrm>
            <a:off x="713225" y="2669038"/>
            <a:ext cx="144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197" name="Google Shape;197;p26"/>
          <p:cNvSpPr txBox="1">
            <a:spLocks noGrp="1"/>
          </p:cNvSpPr>
          <p:nvPr>
            <p:ph type="title" idx="9" hasCustomPrompt="1"/>
          </p:nvPr>
        </p:nvSpPr>
        <p:spPr>
          <a:xfrm>
            <a:off x="7479775" y="2597688"/>
            <a:ext cx="951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1600">
                <a:solidFill>
                  <a:schemeClr val="accent4"/>
                </a:solidFill>
              </a:defRPr>
            </a:lvl1pPr>
            <a:lvl2pPr lvl="1" algn="ctr" rtl="0">
              <a:spcBef>
                <a:spcPts val="0"/>
              </a:spcBef>
              <a:spcAft>
                <a:spcPts val="0"/>
              </a:spcAft>
              <a:buClr>
                <a:schemeClr val="accent4"/>
              </a:buClr>
              <a:buSzPts val="12000"/>
              <a:buNone/>
              <a:defRPr sz="12000" b="1">
                <a:solidFill>
                  <a:schemeClr val="accent4"/>
                </a:solidFill>
              </a:defRPr>
            </a:lvl2pPr>
            <a:lvl3pPr lvl="2" algn="ctr" rtl="0">
              <a:spcBef>
                <a:spcPts val="0"/>
              </a:spcBef>
              <a:spcAft>
                <a:spcPts val="0"/>
              </a:spcAft>
              <a:buClr>
                <a:schemeClr val="accent4"/>
              </a:buClr>
              <a:buSzPts val="12000"/>
              <a:buNone/>
              <a:defRPr sz="12000" b="1">
                <a:solidFill>
                  <a:schemeClr val="accent4"/>
                </a:solidFill>
              </a:defRPr>
            </a:lvl3pPr>
            <a:lvl4pPr lvl="3" algn="ctr" rtl="0">
              <a:spcBef>
                <a:spcPts val="0"/>
              </a:spcBef>
              <a:spcAft>
                <a:spcPts val="0"/>
              </a:spcAft>
              <a:buClr>
                <a:schemeClr val="accent4"/>
              </a:buClr>
              <a:buSzPts val="12000"/>
              <a:buNone/>
              <a:defRPr sz="12000" b="1">
                <a:solidFill>
                  <a:schemeClr val="accent4"/>
                </a:solidFill>
              </a:defRPr>
            </a:lvl4pPr>
            <a:lvl5pPr lvl="4" algn="ctr" rtl="0">
              <a:spcBef>
                <a:spcPts val="0"/>
              </a:spcBef>
              <a:spcAft>
                <a:spcPts val="0"/>
              </a:spcAft>
              <a:buClr>
                <a:schemeClr val="accent4"/>
              </a:buClr>
              <a:buSzPts val="12000"/>
              <a:buNone/>
              <a:defRPr sz="12000" b="1">
                <a:solidFill>
                  <a:schemeClr val="accent4"/>
                </a:solidFill>
              </a:defRPr>
            </a:lvl5pPr>
            <a:lvl6pPr lvl="5" algn="ctr" rtl="0">
              <a:spcBef>
                <a:spcPts val="0"/>
              </a:spcBef>
              <a:spcAft>
                <a:spcPts val="0"/>
              </a:spcAft>
              <a:buClr>
                <a:schemeClr val="accent4"/>
              </a:buClr>
              <a:buSzPts val="12000"/>
              <a:buNone/>
              <a:defRPr sz="12000" b="1">
                <a:solidFill>
                  <a:schemeClr val="accent4"/>
                </a:solidFill>
              </a:defRPr>
            </a:lvl6pPr>
            <a:lvl7pPr lvl="6" algn="ctr" rtl="0">
              <a:spcBef>
                <a:spcPts val="0"/>
              </a:spcBef>
              <a:spcAft>
                <a:spcPts val="0"/>
              </a:spcAft>
              <a:buClr>
                <a:schemeClr val="accent4"/>
              </a:buClr>
              <a:buSzPts val="12000"/>
              <a:buNone/>
              <a:defRPr sz="12000" b="1">
                <a:solidFill>
                  <a:schemeClr val="accent4"/>
                </a:solidFill>
              </a:defRPr>
            </a:lvl7pPr>
            <a:lvl8pPr lvl="7" algn="ctr" rtl="0">
              <a:spcBef>
                <a:spcPts val="0"/>
              </a:spcBef>
              <a:spcAft>
                <a:spcPts val="0"/>
              </a:spcAft>
              <a:buClr>
                <a:schemeClr val="accent4"/>
              </a:buClr>
              <a:buSzPts val="12000"/>
              <a:buNone/>
              <a:defRPr sz="12000" b="1">
                <a:solidFill>
                  <a:schemeClr val="accent4"/>
                </a:solidFill>
              </a:defRPr>
            </a:lvl8pPr>
            <a:lvl9pPr lvl="8" algn="ctr" rtl="0">
              <a:spcBef>
                <a:spcPts val="0"/>
              </a:spcBef>
              <a:spcAft>
                <a:spcPts val="0"/>
              </a:spcAft>
              <a:buClr>
                <a:schemeClr val="accent4"/>
              </a:buClr>
              <a:buSzPts val="12000"/>
              <a:buNone/>
              <a:defRPr sz="12000" b="1">
                <a:solidFill>
                  <a:schemeClr val="accent4"/>
                </a:solidFill>
              </a:defRPr>
            </a:lvl9pPr>
          </a:lstStyle>
          <a:p>
            <a:r>
              <a:t>xx%</a:t>
            </a:r>
          </a:p>
        </p:txBody>
      </p:sp>
      <p:sp>
        <p:nvSpPr>
          <p:cNvPr id="198" name="Google Shape;198;p26"/>
          <p:cNvSpPr/>
          <p:nvPr/>
        </p:nvSpPr>
        <p:spPr>
          <a:xfrm>
            <a:off x="-8175" y="4599425"/>
            <a:ext cx="9160200" cy="544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rot="-2700000">
            <a:off x="8759776" y="1038825"/>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rot="-2700000">
            <a:off x="8759776" y="2885450"/>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2">
  <p:cSld name="BLANK_1_1_1_1_1_1_1_1">
    <p:spTree>
      <p:nvGrpSpPr>
        <p:cNvPr id="1" name="Shape 201"/>
        <p:cNvGrpSpPr/>
        <p:nvPr/>
      </p:nvGrpSpPr>
      <p:grpSpPr>
        <a:xfrm>
          <a:off x="0" y="0"/>
          <a:ext cx="0" cy="0"/>
          <a:chOff x="0" y="0"/>
          <a:chExt cx="0" cy="0"/>
        </a:xfrm>
      </p:grpSpPr>
      <p:sp>
        <p:nvSpPr>
          <p:cNvPr id="202" name="Google Shape;202;p27"/>
          <p:cNvSpPr txBox="1">
            <a:spLocks noGrp="1"/>
          </p:cNvSpPr>
          <p:nvPr>
            <p:ph type="subTitle" idx="1"/>
          </p:nvPr>
        </p:nvSpPr>
        <p:spPr>
          <a:xfrm>
            <a:off x="954594" y="2783751"/>
            <a:ext cx="1982100" cy="641100"/>
          </a:xfrm>
          <a:prstGeom prst="rect">
            <a:avLst/>
          </a:prstGeom>
          <a:noFill/>
        </p:spPr>
        <p:txBody>
          <a:bodyPr spcFirstLastPara="1" wrap="square" lIns="91425" tIns="91425" rIns="91425" bIns="91425" anchor="ctr" anchorCtr="0">
            <a:noAutofit/>
          </a:bodyPr>
          <a:lstStyle>
            <a:lvl1pPr marR="91440" lvl="0" algn="ctr" rtl="0">
              <a:lnSpc>
                <a:spcPct val="100000"/>
              </a:lnSpc>
              <a:spcBef>
                <a:spcPts val="0"/>
              </a:spcBef>
              <a:spcAft>
                <a:spcPts val="0"/>
              </a:spcAft>
              <a:buNone/>
              <a:defRPr sz="2000" b="1">
                <a:latin typeface="Rubik"/>
                <a:ea typeface="Rubik"/>
                <a:cs typeface="Rubik"/>
                <a:sym typeface="Rubik"/>
              </a:defRPr>
            </a:lvl1pPr>
            <a:lvl2pPr marR="91440" lvl="1" algn="ctr" rtl="0">
              <a:lnSpc>
                <a:spcPct val="100000"/>
              </a:lnSpc>
              <a:spcBef>
                <a:spcPts val="0"/>
              </a:spcBef>
              <a:spcAft>
                <a:spcPts val="0"/>
              </a:spcAft>
              <a:buNone/>
              <a:defRPr sz="2000" b="1">
                <a:latin typeface="Rubik"/>
                <a:ea typeface="Rubik"/>
                <a:cs typeface="Rubik"/>
                <a:sym typeface="Rubik"/>
              </a:defRPr>
            </a:lvl2pPr>
            <a:lvl3pPr marR="91440" lvl="2" algn="ctr" rtl="0">
              <a:lnSpc>
                <a:spcPct val="100000"/>
              </a:lnSpc>
              <a:spcBef>
                <a:spcPts val="0"/>
              </a:spcBef>
              <a:spcAft>
                <a:spcPts val="0"/>
              </a:spcAft>
              <a:buNone/>
              <a:defRPr sz="2000" b="1">
                <a:latin typeface="Rubik"/>
                <a:ea typeface="Rubik"/>
                <a:cs typeface="Rubik"/>
                <a:sym typeface="Rubik"/>
              </a:defRPr>
            </a:lvl3pPr>
            <a:lvl4pPr marR="91440" lvl="3" algn="ctr" rtl="0">
              <a:lnSpc>
                <a:spcPct val="100000"/>
              </a:lnSpc>
              <a:spcBef>
                <a:spcPts val="0"/>
              </a:spcBef>
              <a:spcAft>
                <a:spcPts val="0"/>
              </a:spcAft>
              <a:buNone/>
              <a:defRPr sz="2000" b="1">
                <a:latin typeface="Rubik"/>
                <a:ea typeface="Rubik"/>
                <a:cs typeface="Rubik"/>
                <a:sym typeface="Rubik"/>
              </a:defRPr>
            </a:lvl4pPr>
            <a:lvl5pPr marR="91440" lvl="4" algn="ctr" rtl="0">
              <a:lnSpc>
                <a:spcPct val="100000"/>
              </a:lnSpc>
              <a:spcBef>
                <a:spcPts val="0"/>
              </a:spcBef>
              <a:spcAft>
                <a:spcPts val="0"/>
              </a:spcAft>
              <a:buNone/>
              <a:defRPr sz="2000" b="1">
                <a:latin typeface="Rubik"/>
                <a:ea typeface="Rubik"/>
                <a:cs typeface="Rubik"/>
                <a:sym typeface="Rubik"/>
              </a:defRPr>
            </a:lvl5pPr>
            <a:lvl6pPr marR="91440" lvl="5" algn="ctr" rtl="0">
              <a:lnSpc>
                <a:spcPct val="100000"/>
              </a:lnSpc>
              <a:spcBef>
                <a:spcPts val="0"/>
              </a:spcBef>
              <a:spcAft>
                <a:spcPts val="0"/>
              </a:spcAft>
              <a:buNone/>
              <a:defRPr sz="2000" b="1">
                <a:latin typeface="Rubik"/>
                <a:ea typeface="Rubik"/>
                <a:cs typeface="Rubik"/>
                <a:sym typeface="Rubik"/>
              </a:defRPr>
            </a:lvl6pPr>
            <a:lvl7pPr marR="91440" lvl="6" algn="ctr" rtl="0">
              <a:lnSpc>
                <a:spcPct val="100000"/>
              </a:lnSpc>
              <a:spcBef>
                <a:spcPts val="0"/>
              </a:spcBef>
              <a:spcAft>
                <a:spcPts val="0"/>
              </a:spcAft>
              <a:buNone/>
              <a:defRPr sz="2000" b="1">
                <a:latin typeface="Rubik"/>
                <a:ea typeface="Rubik"/>
                <a:cs typeface="Rubik"/>
                <a:sym typeface="Rubik"/>
              </a:defRPr>
            </a:lvl7pPr>
            <a:lvl8pPr marR="91440" lvl="7" algn="ctr" rtl="0">
              <a:lnSpc>
                <a:spcPct val="100000"/>
              </a:lnSpc>
              <a:spcBef>
                <a:spcPts val="0"/>
              </a:spcBef>
              <a:spcAft>
                <a:spcPts val="0"/>
              </a:spcAft>
              <a:buNone/>
              <a:defRPr sz="2000" b="1">
                <a:latin typeface="Rubik"/>
                <a:ea typeface="Rubik"/>
                <a:cs typeface="Rubik"/>
                <a:sym typeface="Rubik"/>
              </a:defRPr>
            </a:lvl8pPr>
            <a:lvl9pPr marR="91440"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03" name="Google Shape;203;p27"/>
          <p:cNvSpPr txBox="1">
            <a:spLocks noGrp="1"/>
          </p:cNvSpPr>
          <p:nvPr>
            <p:ph type="subTitle" idx="2"/>
          </p:nvPr>
        </p:nvSpPr>
        <p:spPr>
          <a:xfrm>
            <a:off x="954594" y="3424854"/>
            <a:ext cx="1982100" cy="1033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1600"/>
              </a:spcBef>
              <a:spcAft>
                <a:spcPts val="0"/>
              </a:spcAft>
              <a:buNone/>
              <a:defRPr sz="1600">
                <a:latin typeface="Comfortaa Medium"/>
                <a:ea typeface="Comfortaa Medium"/>
                <a:cs typeface="Comfortaa Medium"/>
                <a:sym typeface="Comfortaa Medium"/>
              </a:defRPr>
            </a:lvl2pPr>
            <a:lvl3pPr lvl="2" algn="ctr" rtl="0">
              <a:spcBef>
                <a:spcPts val="1600"/>
              </a:spcBef>
              <a:spcAft>
                <a:spcPts val="0"/>
              </a:spcAft>
              <a:buNone/>
              <a:defRPr sz="1600">
                <a:latin typeface="Comfortaa Medium"/>
                <a:ea typeface="Comfortaa Medium"/>
                <a:cs typeface="Comfortaa Medium"/>
                <a:sym typeface="Comfortaa Medium"/>
              </a:defRPr>
            </a:lvl3pPr>
            <a:lvl4pPr lvl="3" algn="ctr" rtl="0">
              <a:spcBef>
                <a:spcPts val="1600"/>
              </a:spcBef>
              <a:spcAft>
                <a:spcPts val="0"/>
              </a:spcAft>
              <a:buNone/>
              <a:defRPr sz="1600">
                <a:latin typeface="Comfortaa Medium"/>
                <a:ea typeface="Comfortaa Medium"/>
                <a:cs typeface="Comfortaa Medium"/>
                <a:sym typeface="Comfortaa Medium"/>
              </a:defRPr>
            </a:lvl4pPr>
            <a:lvl5pPr lvl="4" algn="ctr" rtl="0">
              <a:spcBef>
                <a:spcPts val="1600"/>
              </a:spcBef>
              <a:spcAft>
                <a:spcPts val="0"/>
              </a:spcAft>
              <a:buNone/>
              <a:defRPr sz="1600">
                <a:latin typeface="Comfortaa Medium"/>
                <a:ea typeface="Comfortaa Medium"/>
                <a:cs typeface="Comfortaa Medium"/>
                <a:sym typeface="Comfortaa Medium"/>
              </a:defRPr>
            </a:lvl5pPr>
            <a:lvl6pPr lvl="5" algn="ctr" rtl="0">
              <a:spcBef>
                <a:spcPts val="1600"/>
              </a:spcBef>
              <a:spcAft>
                <a:spcPts val="0"/>
              </a:spcAft>
              <a:buNone/>
              <a:defRPr sz="1600">
                <a:latin typeface="Comfortaa Medium"/>
                <a:ea typeface="Comfortaa Medium"/>
                <a:cs typeface="Comfortaa Medium"/>
                <a:sym typeface="Comfortaa Medium"/>
              </a:defRPr>
            </a:lvl6pPr>
            <a:lvl7pPr lvl="6" algn="ctr" rtl="0">
              <a:spcBef>
                <a:spcPts val="1600"/>
              </a:spcBef>
              <a:spcAft>
                <a:spcPts val="0"/>
              </a:spcAft>
              <a:buNone/>
              <a:defRPr sz="1600">
                <a:latin typeface="Comfortaa Medium"/>
                <a:ea typeface="Comfortaa Medium"/>
                <a:cs typeface="Comfortaa Medium"/>
                <a:sym typeface="Comfortaa Medium"/>
              </a:defRPr>
            </a:lvl7pPr>
            <a:lvl8pPr lvl="7" algn="ctr" rtl="0">
              <a:spcBef>
                <a:spcPts val="1600"/>
              </a:spcBef>
              <a:spcAft>
                <a:spcPts val="0"/>
              </a:spcAft>
              <a:buNone/>
              <a:defRPr sz="1600">
                <a:latin typeface="Comfortaa Medium"/>
                <a:ea typeface="Comfortaa Medium"/>
                <a:cs typeface="Comfortaa Medium"/>
                <a:sym typeface="Comfortaa Medium"/>
              </a:defRPr>
            </a:lvl8pPr>
            <a:lvl9pPr lvl="8" algn="ct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04" name="Google Shape;204;p27"/>
          <p:cNvSpPr txBox="1">
            <a:spLocks noGrp="1"/>
          </p:cNvSpPr>
          <p:nvPr>
            <p:ph type="subTitle" idx="3"/>
          </p:nvPr>
        </p:nvSpPr>
        <p:spPr>
          <a:xfrm>
            <a:off x="3330268" y="2783751"/>
            <a:ext cx="1944300" cy="641100"/>
          </a:xfrm>
          <a:prstGeom prst="rect">
            <a:avLst/>
          </a:prstGeom>
          <a:noFill/>
        </p:spPr>
        <p:txBody>
          <a:bodyPr spcFirstLastPara="1" wrap="square" lIns="91425" tIns="91425" rIns="91425" bIns="91425" anchor="ctr" anchorCtr="0">
            <a:noAutofit/>
          </a:bodyPr>
          <a:lstStyle>
            <a:lvl1pPr marR="91440" lvl="0" algn="ctr" rtl="0">
              <a:lnSpc>
                <a:spcPct val="100000"/>
              </a:lnSpc>
              <a:spcBef>
                <a:spcPts val="0"/>
              </a:spcBef>
              <a:spcAft>
                <a:spcPts val="0"/>
              </a:spcAft>
              <a:buNone/>
              <a:defRPr sz="2000" b="1">
                <a:latin typeface="Rubik"/>
                <a:ea typeface="Rubik"/>
                <a:cs typeface="Rubik"/>
                <a:sym typeface="Rubik"/>
              </a:defRPr>
            </a:lvl1pPr>
            <a:lvl2pPr marR="91440" lvl="1" algn="ctr" rtl="0">
              <a:lnSpc>
                <a:spcPct val="100000"/>
              </a:lnSpc>
              <a:spcBef>
                <a:spcPts val="0"/>
              </a:spcBef>
              <a:spcAft>
                <a:spcPts val="0"/>
              </a:spcAft>
              <a:buNone/>
              <a:defRPr sz="2000" b="1">
                <a:latin typeface="Rubik"/>
                <a:ea typeface="Rubik"/>
                <a:cs typeface="Rubik"/>
                <a:sym typeface="Rubik"/>
              </a:defRPr>
            </a:lvl2pPr>
            <a:lvl3pPr marR="91440" lvl="2" algn="ctr" rtl="0">
              <a:lnSpc>
                <a:spcPct val="100000"/>
              </a:lnSpc>
              <a:spcBef>
                <a:spcPts val="0"/>
              </a:spcBef>
              <a:spcAft>
                <a:spcPts val="0"/>
              </a:spcAft>
              <a:buNone/>
              <a:defRPr sz="2000" b="1">
                <a:latin typeface="Rubik"/>
                <a:ea typeface="Rubik"/>
                <a:cs typeface="Rubik"/>
                <a:sym typeface="Rubik"/>
              </a:defRPr>
            </a:lvl3pPr>
            <a:lvl4pPr marR="91440" lvl="3" algn="ctr" rtl="0">
              <a:lnSpc>
                <a:spcPct val="100000"/>
              </a:lnSpc>
              <a:spcBef>
                <a:spcPts val="0"/>
              </a:spcBef>
              <a:spcAft>
                <a:spcPts val="0"/>
              </a:spcAft>
              <a:buNone/>
              <a:defRPr sz="2000" b="1">
                <a:latin typeface="Rubik"/>
                <a:ea typeface="Rubik"/>
                <a:cs typeface="Rubik"/>
                <a:sym typeface="Rubik"/>
              </a:defRPr>
            </a:lvl4pPr>
            <a:lvl5pPr marR="91440" lvl="4" algn="ctr" rtl="0">
              <a:lnSpc>
                <a:spcPct val="100000"/>
              </a:lnSpc>
              <a:spcBef>
                <a:spcPts val="0"/>
              </a:spcBef>
              <a:spcAft>
                <a:spcPts val="0"/>
              </a:spcAft>
              <a:buNone/>
              <a:defRPr sz="2000" b="1">
                <a:latin typeface="Rubik"/>
                <a:ea typeface="Rubik"/>
                <a:cs typeface="Rubik"/>
                <a:sym typeface="Rubik"/>
              </a:defRPr>
            </a:lvl5pPr>
            <a:lvl6pPr marR="91440" lvl="5" algn="ctr" rtl="0">
              <a:lnSpc>
                <a:spcPct val="100000"/>
              </a:lnSpc>
              <a:spcBef>
                <a:spcPts val="0"/>
              </a:spcBef>
              <a:spcAft>
                <a:spcPts val="0"/>
              </a:spcAft>
              <a:buNone/>
              <a:defRPr sz="2000" b="1">
                <a:latin typeface="Rubik"/>
                <a:ea typeface="Rubik"/>
                <a:cs typeface="Rubik"/>
                <a:sym typeface="Rubik"/>
              </a:defRPr>
            </a:lvl6pPr>
            <a:lvl7pPr marR="91440" lvl="6" algn="ctr" rtl="0">
              <a:lnSpc>
                <a:spcPct val="100000"/>
              </a:lnSpc>
              <a:spcBef>
                <a:spcPts val="0"/>
              </a:spcBef>
              <a:spcAft>
                <a:spcPts val="0"/>
              </a:spcAft>
              <a:buNone/>
              <a:defRPr sz="2000" b="1">
                <a:latin typeface="Rubik"/>
                <a:ea typeface="Rubik"/>
                <a:cs typeface="Rubik"/>
                <a:sym typeface="Rubik"/>
              </a:defRPr>
            </a:lvl7pPr>
            <a:lvl8pPr marR="91440" lvl="7" algn="ctr" rtl="0">
              <a:lnSpc>
                <a:spcPct val="100000"/>
              </a:lnSpc>
              <a:spcBef>
                <a:spcPts val="0"/>
              </a:spcBef>
              <a:spcAft>
                <a:spcPts val="0"/>
              </a:spcAft>
              <a:buNone/>
              <a:defRPr sz="2000" b="1">
                <a:latin typeface="Rubik"/>
                <a:ea typeface="Rubik"/>
                <a:cs typeface="Rubik"/>
                <a:sym typeface="Rubik"/>
              </a:defRPr>
            </a:lvl8pPr>
            <a:lvl9pPr marR="91440"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05" name="Google Shape;205;p27"/>
          <p:cNvSpPr txBox="1">
            <a:spLocks noGrp="1"/>
          </p:cNvSpPr>
          <p:nvPr>
            <p:ph type="subTitle" idx="4"/>
          </p:nvPr>
        </p:nvSpPr>
        <p:spPr>
          <a:xfrm>
            <a:off x="3330268" y="3424854"/>
            <a:ext cx="1944300" cy="1033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1600"/>
              </a:spcBef>
              <a:spcAft>
                <a:spcPts val="0"/>
              </a:spcAft>
              <a:buNone/>
              <a:defRPr sz="1600">
                <a:latin typeface="Comfortaa Medium"/>
                <a:ea typeface="Comfortaa Medium"/>
                <a:cs typeface="Comfortaa Medium"/>
                <a:sym typeface="Comfortaa Medium"/>
              </a:defRPr>
            </a:lvl2pPr>
            <a:lvl3pPr lvl="2" algn="ctr" rtl="0">
              <a:spcBef>
                <a:spcPts val="1600"/>
              </a:spcBef>
              <a:spcAft>
                <a:spcPts val="0"/>
              </a:spcAft>
              <a:buNone/>
              <a:defRPr sz="1600">
                <a:latin typeface="Comfortaa Medium"/>
                <a:ea typeface="Comfortaa Medium"/>
                <a:cs typeface="Comfortaa Medium"/>
                <a:sym typeface="Comfortaa Medium"/>
              </a:defRPr>
            </a:lvl3pPr>
            <a:lvl4pPr lvl="3" algn="ctr" rtl="0">
              <a:spcBef>
                <a:spcPts val="1600"/>
              </a:spcBef>
              <a:spcAft>
                <a:spcPts val="0"/>
              </a:spcAft>
              <a:buNone/>
              <a:defRPr sz="1600">
                <a:latin typeface="Comfortaa Medium"/>
                <a:ea typeface="Comfortaa Medium"/>
                <a:cs typeface="Comfortaa Medium"/>
                <a:sym typeface="Comfortaa Medium"/>
              </a:defRPr>
            </a:lvl4pPr>
            <a:lvl5pPr lvl="4" algn="ctr" rtl="0">
              <a:spcBef>
                <a:spcPts val="1600"/>
              </a:spcBef>
              <a:spcAft>
                <a:spcPts val="0"/>
              </a:spcAft>
              <a:buNone/>
              <a:defRPr sz="1600">
                <a:latin typeface="Comfortaa Medium"/>
                <a:ea typeface="Comfortaa Medium"/>
                <a:cs typeface="Comfortaa Medium"/>
                <a:sym typeface="Comfortaa Medium"/>
              </a:defRPr>
            </a:lvl5pPr>
            <a:lvl6pPr lvl="5" algn="ctr" rtl="0">
              <a:spcBef>
                <a:spcPts val="1600"/>
              </a:spcBef>
              <a:spcAft>
                <a:spcPts val="0"/>
              </a:spcAft>
              <a:buNone/>
              <a:defRPr sz="1600">
                <a:latin typeface="Comfortaa Medium"/>
                <a:ea typeface="Comfortaa Medium"/>
                <a:cs typeface="Comfortaa Medium"/>
                <a:sym typeface="Comfortaa Medium"/>
              </a:defRPr>
            </a:lvl6pPr>
            <a:lvl7pPr lvl="6" algn="ctr" rtl="0">
              <a:spcBef>
                <a:spcPts val="1600"/>
              </a:spcBef>
              <a:spcAft>
                <a:spcPts val="0"/>
              </a:spcAft>
              <a:buNone/>
              <a:defRPr sz="1600">
                <a:latin typeface="Comfortaa Medium"/>
                <a:ea typeface="Comfortaa Medium"/>
                <a:cs typeface="Comfortaa Medium"/>
                <a:sym typeface="Comfortaa Medium"/>
              </a:defRPr>
            </a:lvl7pPr>
            <a:lvl8pPr lvl="7" algn="ctr" rtl="0">
              <a:spcBef>
                <a:spcPts val="1600"/>
              </a:spcBef>
              <a:spcAft>
                <a:spcPts val="0"/>
              </a:spcAft>
              <a:buNone/>
              <a:defRPr sz="1600">
                <a:latin typeface="Comfortaa Medium"/>
                <a:ea typeface="Comfortaa Medium"/>
                <a:cs typeface="Comfortaa Medium"/>
                <a:sym typeface="Comfortaa Medium"/>
              </a:defRPr>
            </a:lvl8pPr>
            <a:lvl9pPr lvl="8" algn="ct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06" name="Google Shape;206;p27"/>
          <p:cNvSpPr txBox="1">
            <a:spLocks noGrp="1"/>
          </p:cNvSpPr>
          <p:nvPr>
            <p:ph type="subTitle" idx="5"/>
          </p:nvPr>
        </p:nvSpPr>
        <p:spPr>
          <a:xfrm>
            <a:off x="5654563" y="2783751"/>
            <a:ext cx="1944600" cy="641100"/>
          </a:xfrm>
          <a:prstGeom prst="rect">
            <a:avLst/>
          </a:prstGeom>
          <a:noFill/>
        </p:spPr>
        <p:txBody>
          <a:bodyPr spcFirstLastPara="1" wrap="square" lIns="91425" tIns="91425" rIns="91425" bIns="91425" anchor="ctr" anchorCtr="0">
            <a:noAutofit/>
          </a:bodyPr>
          <a:lstStyle>
            <a:lvl1pPr marR="91440" lvl="0" algn="ctr" rtl="0">
              <a:lnSpc>
                <a:spcPct val="100000"/>
              </a:lnSpc>
              <a:spcBef>
                <a:spcPts val="0"/>
              </a:spcBef>
              <a:spcAft>
                <a:spcPts val="0"/>
              </a:spcAft>
              <a:buNone/>
              <a:defRPr sz="2000" b="1">
                <a:latin typeface="Rubik"/>
                <a:ea typeface="Rubik"/>
                <a:cs typeface="Rubik"/>
                <a:sym typeface="Rubik"/>
              </a:defRPr>
            </a:lvl1pPr>
            <a:lvl2pPr marR="91440" lvl="1" algn="ctr" rtl="0">
              <a:lnSpc>
                <a:spcPct val="100000"/>
              </a:lnSpc>
              <a:spcBef>
                <a:spcPts val="0"/>
              </a:spcBef>
              <a:spcAft>
                <a:spcPts val="0"/>
              </a:spcAft>
              <a:buNone/>
              <a:defRPr sz="2000" b="1">
                <a:latin typeface="Rubik"/>
                <a:ea typeface="Rubik"/>
                <a:cs typeface="Rubik"/>
                <a:sym typeface="Rubik"/>
              </a:defRPr>
            </a:lvl2pPr>
            <a:lvl3pPr marR="91440" lvl="2" algn="ctr" rtl="0">
              <a:lnSpc>
                <a:spcPct val="100000"/>
              </a:lnSpc>
              <a:spcBef>
                <a:spcPts val="0"/>
              </a:spcBef>
              <a:spcAft>
                <a:spcPts val="0"/>
              </a:spcAft>
              <a:buNone/>
              <a:defRPr sz="2000" b="1">
                <a:latin typeface="Rubik"/>
                <a:ea typeface="Rubik"/>
                <a:cs typeface="Rubik"/>
                <a:sym typeface="Rubik"/>
              </a:defRPr>
            </a:lvl3pPr>
            <a:lvl4pPr marR="91440" lvl="3" algn="ctr" rtl="0">
              <a:lnSpc>
                <a:spcPct val="100000"/>
              </a:lnSpc>
              <a:spcBef>
                <a:spcPts val="0"/>
              </a:spcBef>
              <a:spcAft>
                <a:spcPts val="0"/>
              </a:spcAft>
              <a:buNone/>
              <a:defRPr sz="2000" b="1">
                <a:latin typeface="Rubik"/>
                <a:ea typeface="Rubik"/>
                <a:cs typeface="Rubik"/>
                <a:sym typeface="Rubik"/>
              </a:defRPr>
            </a:lvl4pPr>
            <a:lvl5pPr marR="91440" lvl="4" algn="ctr" rtl="0">
              <a:lnSpc>
                <a:spcPct val="100000"/>
              </a:lnSpc>
              <a:spcBef>
                <a:spcPts val="0"/>
              </a:spcBef>
              <a:spcAft>
                <a:spcPts val="0"/>
              </a:spcAft>
              <a:buNone/>
              <a:defRPr sz="2000" b="1">
                <a:latin typeface="Rubik"/>
                <a:ea typeface="Rubik"/>
                <a:cs typeface="Rubik"/>
                <a:sym typeface="Rubik"/>
              </a:defRPr>
            </a:lvl5pPr>
            <a:lvl6pPr marR="91440" lvl="5" algn="ctr" rtl="0">
              <a:lnSpc>
                <a:spcPct val="100000"/>
              </a:lnSpc>
              <a:spcBef>
                <a:spcPts val="0"/>
              </a:spcBef>
              <a:spcAft>
                <a:spcPts val="0"/>
              </a:spcAft>
              <a:buNone/>
              <a:defRPr sz="2000" b="1">
                <a:latin typeface="Rubik"/>
                <a:ea typeface="Rubik"/>
                <a:cs typeface="Rubik"/>
                <a:sym typeface="Rubik"/>
              </a:defRPr>
            </a:lvl6pPr>
            <a:lvl7pPr marR="91440" lvl="6" algn="ctr" rtl="0">
              <a:lnSpc>
                <a:spcPct val="100000"/>
              </a:lnSpc>
              <a:spcBef>
                <a:spcPts val="0"/>
              </a:spcBef>
              <a:spcAft>
                <a:spcPts val="0"/>
              </a:spcAft>
              <a:buNone/>
              <a:defRPr sz="2000" b="1">
                <a:latin typeface="Rubik"/>
                <a:ea typeface="Rubik"/>
                <a:cs typeface="Rubik"/>
                <a:sym typeface="Rubik"/>
              </a:defRPr>
            </a:lvl7pPr>
            <a:lvl8pPr marR="91440" lvl="7" algn="ctr" rtl="0">
              <a:lnSpc>
                <a:spcPct val="100000"/>
              </a:lnSpc>
              <a:spcBef>
                <a:spcPts val="0"/>
              </a:spcBef>
              <a:spcAft>
                <a:spcPts val="0"/>
              </a:spcAft>
              <a:buNone/>
              <a:defRPr sz="2000" b="1">
                <a:latin typeface="Rubik"/>
                <a:ea typeface="Rubik"/>
                <a:cs typeface="Rubik"/>
                <a:sym typeface="Rubik"/>
              </a:defRPr>
            </a:lvl8pPr>
            <a:lvl9pPr marR="91440"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07" name="Google Shape;207;p27"/>
          <p:cNvSpPr txBox="1">
            <a:spLocks noGrp="1"/>
          </p:cNvSpPr>
          <p:nvPr>
            <p:ph type="subTitle" idx="6"/>
          </p:nvPr>
        </p:nvSpPr>
        <p:spPr>
          <a:xfrm>
            <a:off x="5654563" y="3424841"/>
            <a:ext cx="1944600" cy="1033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1600"/>
              </a:spcBef>
              <a:spcAft>
                <a:spcPts val="0"/>
              </a:spcAft>
              <a:buNone/>
              <a:defRPr sz="1600">
                <a:latin typeface="Comfortaa Medium"/>
                <a:ea typeface="Comfortaa Medium"/>
                <a:cs typeface="Comfortaa Medium"/>
                <a:sym typeface="Comfortaa Medium"/>
              </a:defRPr>
            </a:lvl2pPr>
            <a:lvl3pPr lvl="2" algn="ctr" rtl="0">
              <a:spcBef>
                <a:spcPts val="1600"/>
              </a:spcBef>
              <a:spcAft>
                <a:spcPts val="0"/>
              </a:spcAft>
              <a:buNone/>
              <a:defRPr sz="1600">
                <a:latin typeface="Comfortaa Medium"/>
                <a:ea typeface="Comfortaa Medium"/>
                <a:cs typeface="Comfortaa Medium"/>
                <a:sym typeface="Comfortaa Medium"/>
              </a:defRPr>
            </a:lvl3pPr>
            <a:lvl4pPr lvl="3" algn="ctr" rtl="0">
              <a:spcBef>
                <a:spcPts val="1600"/>
              </a:spcBef>
              <a:spcAft>
                <a:spcPts val="0"/>
              </a:spcAft>
              <a:buNone/>
              <a:defRPr sz="1600">
                <a:latin typeface="Comfortaa Medium"/>
                <a:ea typeface="Comfortaa Medium"/>
                <a:cs typeface="Comfortaa Medium"/>
                <a:sym typeface="Comfortaa Medium"/>
              </a:defRPr>
            </a:lvl4pPr>
            <a:lvl5pPr lvl="4" algn="ctr" rtl="0">
              <a:spcBef>
                <a:spcPts val="1600"/>
              </a:spcBef>
              <a:spcAft>
                <a:spcPts val="0"/>
              </a:spcAft>
              <a:buNone/>
              <a:defRPr sz="1600">
                <a:latin typeface="Comfortaa Medium"/>
                <a:ea typeface="Comfortaa Medium"/>
                <a:cs typeface="Comfortaa Medium"/>
                <a:sym typeface="Comfortaa Medium"/>
              </a:defRPr>
            </a:lvl5pPr>
            <a:lvl6pPr lvl="5" algn="ctr" rtl="0">
              <a:spcBef>
                <a:spcPts val="1600"/>
              </a:spcBef>
              <a:spcAft>
                <a:spcPts val="0"/>
              </a:spcAft>
              <a:buNone/>
              <a:defRPr sz="1600">
                <a:latin typeface="Comfortaa Medium"/>
                <a:ea typeface="Comfortaa Medium"/>
                <a:cs typeface="Comfortaa Medium"/>
                <a:sym typeface="Comfortaa Medium"/>
              </a:defRPr>
            </a:lvl6pPr>
            <a:lvl7pPr lvl="6" algn="ctr" rtl="0">
              <a:spcBef>
                <a:spcPts val="1600"/>
              </a:spcBef>
              <a:spcAft>
                <a:spcPts val="0"/>
              </a:spcAft>
              <a:buNone/>
              <a:defRPr sz="1600">
                <a:latin typeface="Comfortaa Medium"/>
                <a:ea typeface="Comfortaa Medium"/>
                <a:cs typeface="Comfortaa Medium"/>
                <a:sym typeface="Comfortaa Medium"/>
              </a:defRPr>
            </a:lvl7pPr>
            <a:lvl8pPr lvl="7" algn="ctr" rtl="0">
              <a:spcBef>
                <a:spcPts val="1600"/>
              </a:spcBef>
              <a:spcAft>
                <a:spcPts val="0"/>
              </a:spcAft>
              <a:buNone/>
              <a:defRPr sz="1600">
                <a:latin typeface="Comfortaa Medium"/>
                <a:ea typeface="Comfortaa Medium"/>
                <a:cs typeface="Comfortaa Medium"/>
                <a:sym typeface="Comfortaa Medium"/>
              </a:defRPr>
            </a:lvl8pPr>
            <a:lvl9pPr lvl="8" algn="ct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08" name="Google Shape;208;p27"/>
          <p:cNvSpPr/>
          <p:nvPr/>
        </p:nvSpPr>
        <p:spPr>
          <a:xfrm>
            <a:off x="8084750" y="0"/>
            <a:ext cx="798000" cy="515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rot="-2700000">
            <a:off x="8598657" y="2981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rot="-2700000">
            <a:off x="8598657"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3">
  <p:cSld name="CUSTOM_13">
    <p:spTree>
      <p:nvGrpSpPr>
        <p:cNvPr id="1" name="Shape 212"/>
        <p:cNvGrpSpPr/>
        <p:nvPr/>
      </p:nvGrpSpPr>
      <p:grpSpPr>
        <a:xfrm>
          <a:off x="0" y="0"/>
          <a:ext cx="0" cy="0"/>
          <a:chOff x="0" y="0"/>
          <a:chExt cx="0" cy="0"/>
        </a:xfrm>
      </p:grpSpPr>
      <p:sp>
        <p:nvSpPr>
          <p:cNvPr id="213" name="Google Shape;213;p28"/>
          <p:cNvSpPr txBox="1">
            <a:spLocks noGrp="1"/>
          </p:cNvSpPr>
          <p:nvPr>
            <p:ph type="subTitle" idx="1"/>
          </p:nvPr>
        </p:nvSpPr>
        <p:spPr>
          <a:xfrm>
            <a:off x="1249631" y="2571751"/>
            <a:ext cx="1982100" cy="641100"/>
          </a:xfrm>
          <a:prstGeom prst="rect">
            <a:avLst/>
          </a:prstGeom>
          <a:noFill/>
        </p:spPr>
        <p:txBody>
          <a:bodyPr spcFirstLastPara="1" wrap="square" lIns="91425" tIns="91425" rIns="91425" bIns="91425" anchor="t" anchorCtr="0">
            <a:noAutofit/>
          </a:bodyPr>
          <a:lstStyle>
            <a:lvl1pPr marR="91440" lvl="0" algn="ctr" rtl="0">
              <a:lnSpc>
                <a:spcPct val="100000"/>
              </a:lnSpc>
              <a:spcBef>
                <a:spcPts val="0"/>
              </a:spcBef>
              <a:spcAft>
                <a:spcPts val="0"/>
              </a:spcAft>
              <a:buNone/>
              <a:defRPr sz="2000" b="1">
                <a:latin typeface="Rubik"/>
                <a:ea typeface="Rubik"/>
                <a:cs typeface="Rubik"/>
                <a:sym typeface="Rubik"/>
              </a:defRPr>
            </a:lvl1pPr>
            <a:lvl2pPr marR="91440" lvl="1" algn="ctr" rtl="0">
              <a:lnSpc>
                <a:spcPct val="100000"/>
              </a:lnSpc>
              <a:spcBef>
                <a:spcPts val="0"/>
              </a:spcBef>
              <a:spcAft>
                <a:spcPts val="0"/>
              </a:spcAft>
              <a:buNone/>
              <a:defRPr sz="2000" b="1">
                <a:latin typeface="Rubik"/>
                <a:ea typeface="Rubik"/>
                <a:cs typeface="Rubik"/>
                <a:sym typeface="Rubik"/>
              </a:defRPr>
            </a:lvl2pPr>
            <a:lvl3pPr marR="91440" lvl="2" algn="ctr" rtl="0">
              <a:lnSpc>
                <a:spcPct val="100000"/>
              </a:lnSpc>
              <a:spcBef>
                <a:spcPts val="0"/>
              </a:spcBef>
              <a:spcAft>
                <a:spcPts val="0"/>
              </a:spcAft>
              <a:buNone/>
              <a:defRPr sz="2000" b="1">
                <a:latin typeface="Rubik"/>
                <a:ea typeface="Rubik"/>
                <a:cs typeface="Rubik"/>
                <a:sym typeface="Rubik"/>
              </a:defRPr>
            </a:lvl3pPr>
            <a:lvl4pPr marR="91440" lvl="3" algn="ctr" rtl="0">
              <a:lnSpc>
                <a:spcPct val="100000"/>
              </a:lnSpc>
              <a:spcBef>
                <a:spcPts val="0"/>
              </a:spcBef>
              <a:spcAft>
                <a:spcPts val="0"/>
              </a:spcAft>
              <a:buNone/>
              <a:defRPr sz="2000" b="1">
                <a:latin typeface="Rubik"/>
                <a:ea typeface="Rubik"/>
                <a:cs typeface="Rubik"/>
                <a:sym typeface="Rubik"/>
              </a:defRPr>
            </a:lvl4pPr>
            <a:lvl5pPr marR="91440" lvl="4" algn="ctr" rtl="0">
              <a:lnSpc>
                <a:spcPct val="100000"/>
              </a:lnSpc>
              <a:spcBef>
                <a:spcPts val="0"/>
              </a:spcBef>
              <a:spcAft>
                <a:spcPts val="0"/>
              </a:spcAft>
              <a:buNone/>
              <a:defRPr sz="2000" b="1">
                <a:latin typeface="Rubik"/>
                <a:ea typeface="Rubik"/>
                <a:cs typeface="Rubik"/>
                <a:sym typeface="Rubik"/>
              </a:defRPr>
            </a:lvl5pPr>
            <a:lvl6pPr marR="91440" lvl="5" algn="ctr" rtl="0">
              <a:lnSpc>
                <a:spcPct val="100000"/>
              </a:lnSpc>
              <a:spcBef>
                <a:spcPts val="0"/>
              </a:spcBef>
              <a:spcAft>
                <a:spcPts val="0"/>
              </a:spcAft>
              <a:buNone/>
              <a:defRPr sz="2000" b="1">
                <a:latin typeface="Rubik"/>
                <a:ea typeface="Rubik"/>
                <a:cs typeface="Rubik"/>
                <a:sym typeface="Rubik"/>
              </a:defRPr>
            </a:lvl6pPr>
            <a:lvl7pPr marR="91440" lvl="6" algn="ctr" rtl="0">
              <a:lnSpc>
                <a:spcPct val="100000"/>
              </a:lnSpc>
              <a:spcBef>
                <a:spcPts val="0"/>
              </a:spcBef>
              <a:spcAft>
                <a:spcPts val="0"/>
              </a:spcAft>
              <a:buNone/>
              <a:defRPr sz="2000" b="1">
                <a:latin typeface="Rubik"/>
                <a:ea typeface="Rubik"/>
                <a:cs typeface="Rubik"/>
                <a:sym typeface="Rubik"/>
              </a:defRPr>
            </a:lvl7pPr>
            <a:lvl8pPr marR="91440" lvl="7" algn="ctr" rtl="0">
              <a:lnSpc>
                <a:spcPct val="100000"/>
              </a:lnSpc>
              <a:spcBef>
                <a:spcPts val="0"/>
              </a:spcBef>
              <a:spcAft>
                <a:spcPts val="0"/>
              </a:spcAft>
              <a:buNone/>
              <a:defRPr sz="2000" b="1">
                <a:latin typeface="Rubik"/>
                <a:ea typeface="Rubik"/>
                <a:cs typeface="Rubik"/>
                <a:sym typeface="Rubik"/>
              </a:defRPr>
            </a:lvl8pPr>
            <a:lvl9pPr marR="91440"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14" name="Google Shape;214;p28"/>
          <p:cNvSpPr txBox="1">
            <a:spLocks noGrp="1"/>
          </p:cNvSpPr>
          <p:nvPr>
            <p:ph type="subTitle" idx="2"/>
          </p:nvPr>
        </p:nvSpPr>
        <p:spPr>
          <a:xfrm>
            <a:off x="1249631" y="3212854"/>
            <a:ext cx="1982100" cy="1033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1600"/>
              </a:spcBef>
              <a:spcAft>
                <a:spcPts val="0"/>
              </a:spcAft>
              <a:buNone/>
              <a:defRPr sz="1600">
                <a:latin typeface="Comfortaa Medium"/>
                <a:ea typeface="Comfortaa Medium"/>
                <a:cs typeface="Comfortaa Medium"/>
                <a:sym typeface="Comfortaa Medium"/>
              </a:defRPr>
            </a:lvl2pPr>
            <a:lvl3pPr lvl="2" algn="ctr" rtl="0">
              <a:spcBef>
                <a:spcPts val="1600"/>
              </a:spcBef>
              <a:spcAft>
                <a:spcPts val="0"/>
              </a:spcAft>
              <a:buNone/>
              <a:defRPr sz="1600">
                <a:latin typeface="Comfortaa Medium"/>
                <a:ea typeface="Comfortaa Medium"/>
                <a:cs typeface="Comfortaa Medium"/>
                <a:sym typeface="Comfortaa Medium"/>
              </a:defRPr>
            </a:lvl3pPr>
            <a:lvl4pPr lvl="3" algn="ctr" rtl="0">
              <a:spcBef>
                <a:spcPts val="1600"/>
              </a:spcBef>
              <a:spcAft>
                <a:spcPts val="0"/>
              </a:spcAft>
              <a:buNone/>
              <a:defRPr sz="1600">
                <a:latin typeface="Comfortaa Medium"/>
                <a:ea typeface="Comfortaa Medium"/>
                <a:cs typeface="Comfortaa Medium"/>
                <a:sym typeface="Comfortaa Medium"/>
              </a:defRPr>
            </a:lvl4pPr>
            <a:lvl5pPr lvl="4" algn="ctr" rtl="0">
              <a:spcBef>
                <a:spcPts val="1600"/>
              </a:spcBef>
              <a:spcAft>
                <a:spcPts val="0"/>
              </a:spcAft>
              <a:buNone/>
              <a:defRPr sz="1600">
                <a:latin typeface="Comfortaa Medium"/>
                <a:ea typeface="Comfortaa Medium"/>
                <a:cs typeface="Comfortaa Medium"/>
                <a:sym typeface="Comfortaa Medium"/>
              </a:defRPr>
            </a:lvl5pPr>
            <a:lvl6pPr lvl="5" algn="ctr" rtl="0">
              <a:spcBef>
                <a:spcPts val="1600"/>
              </a:spcBef>
              <a:spcAft>
                <a:spcPts val="0"/>
              </a:spcAft>
              <a:buNone/>
              <a:defRPr sz="1600">
                <a:latin typeface="Comfortaa Medium"/>
                <a:ea typeface="Comfortaa Medium"/>
                <a:cs typeface="Comfortaa Medium"/>
                <a:sym typeface="Comfortaa Medium"/>
              </a:defRPr>
            </a:lvl6pPr>
            <a:lvl7pPr lvl="6" algn="ctr" rtl="0">
              <a:spcBef>
                <a:spcPts val="1600"/>
              </a:spcBef>
              <a:spcAft>
                <a:spcPts val="0"/>
              </a:spcAft>
              <a:buNone/>
              <a:defRPr sz="1600">
                <a:latin typeface="Comfortaa Medium"/>
                <a:ea typeface="Comfortaa Medium"/>
                <a:cs typeface="Comfortaa Medium"/>
                <a:sym typeface="Comfortaa Medium"/>
              </a:defRPr>
            </a:lvl7pPr>
            <a:lvl8pPr lvl="7" algn="ctr" rtl="0">
              <a:spcBef>
                <a:spcPts val="1600"/>
              </a:spcBef>
              <a:spcAft>
                <a:spcPts val="0"/>
              </a:spcAft>
              <a:buNone/>
              <a:defRPr sz="1600">
                <a:latin typeface="Comfortaa Medium"/>
                <a:ea typeface="Comfortaa Medium"/>
                <a:cs typeface="Comfortaa Medium"/>
                <a:sym typeface="Comfortaa Medium"/>
              </a:defRPr>
            </a:lvl8pPr>
            <a:lvl9pPr lvl="8" algn="ct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15" name="Google Shape;215;p28"/>
          <p:cNvSpPr txBox="1">
            <a:spLocks noGrp="1"/>
          </p:cNvSpPr>
          <p:nvPr>
            <p:ph type="subTitle" idx="3"/>
          </p:nvPr>
        </p:nvSpPr>
        <p:spPr>
          <a:xfrm>
            <a:off x="3599613" y="1804575"/>
            <a:ext cx="1982100" cy="641100"/>
          </a:xfrm>
          <a:prstGeom prst="rect">
            <a:avLst/>
          </a:prstGeom>
          <a:noFill/>
        </p:spPr>
        <p:txBody>
          <a:bodyPr spcFirstLastPara="1" wrap="square" lIns="91425" tIns="91425" rIns="91425" bIns="91425" anchor="t" anchorCtr="0">
            <a:noAutofit/>
          </a:bodyPr>
          <a:lstStyle>
            <a:lvl1pPr marR="91440" lvl="0" algn="ctr" rtl="0">
              <a:lnSpc>
                <a:spcPct val="100000"/>
              </a:lnSpc>
              <a:spcBef>
                <a:spcPts val="0"/>
              </a:spcBef>
              <a:spcAft>
                <a:spcPts val="0"/>
              </a:spcAft>
              <a:buNone/>
              <a:defRPr sz="2000" b="1">
                <a:latin typeface="Rubik"/>
                <a:ea typeface="Rubik"/>
                <a:cs typeface="Rubik"/>
                <a:sym typeface="Rubik"/>
              </a:defRPr>
            </a:lvl1pPr>
            <a:lvl2pPr marR="91440" lvl="1" algn="ctr" rtl="0">
              <a:lnSpc>
                <a:spcPct val="100000"/>
              </a:lnSpc>
              <a:spcBef>
                <a:spcPts val="0"/>
              </a:spcBef>
              <a:spcAft>
                <a:spcPts val="0"/>
              </a:spcAft>
              <a:buNone/>
              <a:defRPr sz="2000" b="1">
                <a:latin typeface="Rubik"/>
                <a:ea typeface="Rubik"/>
                <a:cs typeface="Rubik"/>
                <a:sym typeface="Rubik"/>
              </a:defRPr>
            </a:lvl2pPr>
            <a:lvl3pPr marR="91440" lvl="2" algn="ctr" rtl="0">
              <a:lnSpc>
                <a:spcPct val="100000"/>
              </a:lnSpc>
              <a:spcBef>
                <a:spcPts val="0"/>
              </a:spcBef>
              <a:spcAft>
                <a:spcPts val="0"/>
              </a:spcAft>
              <a:buNone/>
              <a:defRPr sz="2000" b="1">
                <a:latin typeface="Rubik"/>
                <a:ea typeface="Rubik"/>
                <a:cs typeface="Rubik"/>
                <a:sym typeface="Rubik"/>
              </a:defRPr>
            </a:lvl3pPr>
            <a:lvl4pPr marR="91440" lvl="3" algn="ctr" rtl="0">
              <a:lnSpc>
                <a:spcPct val="100000"/>
              </a:lnSpc>
              <a:spcBef>
                <a:spcPts val="0"/>
              </a:spcBef>
              <a:spcAft>
                <a:spcPts val="0"/>
              </a:spcAft>
              <a:buNone/>
              <a:defRPr sz="2000" b="1">
                <a:latin typeface="Rubik"/>
                <a:ea typeface="Rubik"/>
                <a:cs typeface="Rubik"/>
                <a:sym typeface="Rubik"/>
              </a:defRPr>
            </a:lvl4pPr>
            <a:lvl5pPr marR="91440" lvl="4" algn="ctr" rtl="0">
              <a:lnSpc>
                <a:spcPct val="100000"/>
              </a:lnSpc>
              <a:spcBef>
                <a:spcPts val="0"/>
              </a:spcBef>
              <a:spcAft>
                <a:spcPts val="0"/>
              </a:spcAft>
              <a:buNone/>
              <a:defRPr sz="2000" b="1">
                <a:latin typeface="Rubik"/>
                <a:ea typeface="Rubik"/>
                <a:cs typeface="Rubik"/>
                <a:sym typeface="Rubik"/>
              </a:defRPr>
            </a:lvl5pPr>
            <a:lvl6pPr marR="91440" lvl="5" algn="ctr" rtl="0">
              <a:lnSpc>
                <a:spcPct val="100000"/>
              </a:lnSpc>
              <a:spcBef>
                <a:spcPts val="0"/>
              </a:spcBef>
              <a:spcAft>
                <a:spcPts val="0"/>
              </a:spcAft>
              <a:buNone/>
              <a:defRPr sz="2000" b="1">
                <a:latin typeface="Rubik"/>
                <a:ea typeface="Rubik"/>
                <a:cs typeface="Rubik"/>
                <a:sym typeface="Rubik"/>
              </a:defRPr>
            </a:lvl6pPr>
            <a:lvl7pPr marR="91440" lvl="6" algn="ctr" rtl="0">
              <a:lnSpc>
                <a:spcPct val="100000"/>
              </a:lnSpc>
              <a:spcBef>
                <a:spcPts val="0"/>
              </a:spcBef>
              <a:spcAft>
                <a:spcPts val="0"/>
              </a:spcAft>
              <a:buNone/>
              <a:defRPr sz="2000" b="1">
                <a:latin typeface="Rubik"/>
                <a:ea typeface="Rubik"/>
                <a:cs typeface="Rubik"/>
                <a:sym typeface="Rubik"/>
              </a:defRPr>
            </a:lvl7pPr>
            <a:lvl8pPr marR="91440" lvl="7" algn="ctr" rtl="0">
              <a:lnSpc>
                <a:spcPct val="100000"/>
              </a:lnSpc>
              <a:spcBef>
                <a:spcPts val="0"/>
              </a:spcBef>
              <a:spcAft>
                <a:spcPts val="0"/>
              </a:spcAft>
              <a:buNone/>
              <a:defRPr sz="2000" b="1">
                <a:latin typeface="Rubik"/>
                <a:ea typeface="Rubik"/>
                <a:cs typeface="Rubik"/>
                <a:sym typeface="Rubik"/>
              </a:defRPr>
            </a:lvl8pPr>
            <a:lvl9pPr marR="91440"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16" name="Google Shape;216;p28"/>
          <p:cNvSpPr txBox="1">
            <a:spLocks noGrp="1"/>
          </p:cNvSpPr>
          <p:nvPr>
            <p:ph type="subTitle" idx="4"/>
          </p:nvPr>
        </p:nvSpPr>
        <p:spPr>
          <a:xfrm>
            <a:off x="3599613" y="2445676"/>
            <a:ext cx="1982100" cy="1033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1600"/>
              </a:spcBef>
              <a:spcAft>
                <a:spcPts val="0"/>
              </a:spcAft>
              <a:buNone/>
              <a:defRPr sz="1600">
                <a:latin typeface="Comfortaa Medium"/>
                <a:ea typeface="Comfortaa Medium"/>
                <a:cs typeface="Comfortaa Medium"/>
                <a:sym typeface="Comfortaa Medium"/>
              </a:defRPr>
            </a:lvl2pPr>
            <a:lvl3pPr lvl="2" algn="ctr" rtl="0">
              <a:spcBef>
                <a:spcPts val="1600"/>
              </a:spcBef>
              <a:spcAft>
                <a:spcPts val="0"/>
              </a:spcAft>
              <a:buNone/>
              <a:defRPr sz="1600">
                <a:latin typeface="Comfortaa Medium"/>
                <a:ea typeface="Comfortaa Medium"/>
                <a:cs typeface="Comfortaa Medium"/>
                <a:sym typeface="Comfortaa Medium"/>
              </a:defRPr>
            </a:lvl3pPr>
            <a:lvl4pPr lvl="3" algn="ctr" rtl="0">
              <a:spcBef>
                <a:spcPts val="1600"/>
              </a:spcBef>
              <a:spcAft>
                <a:spcPts val="0"/>
              </a:spcAft>
              <a:buNone/>
              <a:defRPr sz="1600">
                <a:latin typeface="Comfortaa Medium"/>
                <a:ea typeface="Comfortaa Medium"/>
                <a:cs typeface="Comfortaa Medium"/>
                <a:sym typeface="Comfortaa Medium"/>
              </a:defRPr>
            </a:lvl4pPr>
            <a:lvl5pPr lvl="4" algn="ctr" rtl="0">
              <a:spcBef>
                <a:spcPts val="1600"/>
              </a:spcBef>
              <a:spcAft>
                <a:spcPts val="0"/>
              </a:spcAft>
              <a:buNone/>
              <a:defRPr sz="1600">
                <a:latin typeface="Comfortaa Medium"/>
                <a:ea typeface="Comfortaa Medium"/>
                <a:cs typeface="Comfortaa Medium"/>
                <a:sym typeface="Comfortaa Medium"/>
              </a:defRPr>
            </a:lvl5pPr>
            <a:lvl6pPr lvl="5" algn="ctr" rtl="0">
              <a:spcBef>
                <a:spcPts val="1600"/>
              </a:spcBef>
              <a:spcAft>
                <a:spcPts val="0"/>
              </a:spcAft>
              <a:buNone/>
              <a:defRPr sz="1600">
                <a:latin typeface="Comfortaa Medium"/>
                <a:ea typeface="Comfortaa Medium"/>
                <a:cs typeface="Comfortaa Medium"/>
                <a:sym typeface="Comfortaa Medium"/>
              </a:defRPr>
            </a:lvl6pPr>
            <a:lvl7pPr lvl="6" algn="ctr" rtl="0">
              <a:spcBef>
                <a:spcPts val="1600"/>
              </a:spcBef>
              <a:spcAft>
                <a:spcPts val="0"/>
              </a:spcAft>
              <a:buNone/>
              <a:defRPr sz="1600">
                <a:latin typeface="Comfortaa Medium"/>
                <a:ea typeface="Comfortaa Medium"/>
                <a:cs typeface="Comfortaa Medium"/>
                <a:sym typeface="Comfortaa Medium"/>
              </a:defRPr>
            </a:lvl7pPr>
            <a:lvl8pPr lvl="7" algn="ctr" rtl="0">
              <a:spcBef>
                <a:spcPts val="1600"/>
              </a:spcBef>
              <a:spcAft>
                <a:spcPts val="0"/>
              </a:spcAft>
              <a:buNone/>
              <a:defRPr sz="1600">
                <a:latin typeface="Comfortaa Medium"/>
                <a:ea typeface="Comfortaa Medium"/>
                <a:cs typeface="Comfortaa Medium"/>
                <a:sym typeface="Comfortaa Medium"/>
              </a:defRPr>
            </a:lvl8pPr>
            <a:lvl9pPr lvl="8" algn="ct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17" name="Google Shape;217;p28"/>
          <p:cNvSpPr txBox="1">
            <a:spLocks noGrp="1"/>
          </p:cNvSpPr>
          <p:nvPr>
            <p:ph type="subTitle" idx="5"/>
          </p:nvPr>
        </p:nvSpPr>
        <p:spPr>
          <a:xfrm>
            <a:off x="5949625" y="2571750"/>
            <a:ext cx="1982100" cy="641100"/>
          </a:xfrm>
          <a:prstGeom prst="rect">
            <a:avLst/>
          </a:prstGeom>
          <a:noFill/>
        </p:spPr>
        <p:txBody>
          <a:bodyPr spcFirstLastPara="1" wrap="square" lIns="91425" tIns="91425" rIns="91425" bIns="91425" anchor="t" anchorCtr="0">
            <a:noAutofit/>
          </a:bodyPr>
          <a:lstStyle>
            <a:lvl1pPr marR="91440" lvl="0" algn="ctr" rtl="0">
              <a:lnSpc>
                <a:spcPct val="100000"/>
              </a:lnSpc>
              <a:spcBef>
                <a:spcPts val="0"/>
              </a:spcBef>
              <a:spcAft>
                <a:spcPts val="0"/>
              </a:spcAft>
              <a:buNone/>
              <a:defRPr sz="2000" b="1">
                <a:latin typeface="Rubik"/>
                <a:ea typeface="Rubik"/>
                <a:cs typeface="Rubik"/>
                <a:sym typeface="Rubik"/>
              </a:defRPr>
            </a:lvl1pPr>
            <a:lvl2pPr marR="91440" lvl="1" algn="ctr" rtl="0">
              <a:lnSpc>
                <a:spcPct val="100000"/>
              </a:lnSpc>
              <a:spcBef>
                <a:spcPts val="0"/>
              </a:spcBef>
              <a:spcAft>
                <a:spcPts val="0"/>
              </a:spcAft>
              <a:buNone/>
              <a:defRPr sz="2000" b="1">
                <a:latin typeface="Rubik"/>
                <a:ea typeface="Rubik"/>
                <a:cs typeface="Rubik"/>
                <a:sym typeface="Rubik"/>
              </a:defRPr>
            </a:lvl2pPr>
            <a:lvl3pPr marR="91440" lvl="2" algn="ctr" rtl="0">
              <a:lnSpc>
                <a:spcPct val="100000"/>
              </a:lnSpc>
              <a:spcBef>
                <a:spcPts val="0"/>
              </a:spcBef>
              <a:spcAft>
                <a:spcPts val="0"/>
              </a:spcAft>
              <a:buNone/>
              <a:defRPr sz="2000" b="1">
                <a:latin typeface="Rubik"/>
                <a:ea typeface="Rubik"/>
                <a:cs typeface="Rubik"/>
                <a:sym typeface="Rubik"/>
              </a:defRPr>
            </a:lvl3pPr>
            <a:lvl4pPr marR="91440" lvl="3" algn="ctr" rtl="0">
              <a:lnSpc>
                <a:spcPct val="100000"/>
              </a:lnSpc>
              <a:spcBef>
                <a:spcPts val="0"/>
              </a:spcBef>
              <a:spcAft>
                <a:spcPts val="0"/>
              </a:spcAft>
              <a:buNone/>
              <a:defRPr sz="2000" b="1">
                <a:latin typeface="Rubik"/>
                <a:ea typeface="Rubik"/>
                <a:cs typeface="Rubik"/>
                <a:sym typeface="Rubik"/>
              </a:defRPr>
            </a:lvl4pPr>
            <a:lvl5pPr marR="91440" lvl="4" algn="ctr" rtl="0">
              <a:lnSpc>
                <a:spcPct val="100000"/>
              </a:lnSpc>
              <a:spcBef>
                <a:spcPts val="0"/>
              </a:spcBef>
              <a:spcAft>
                <a:spcPts val="0"/>
              </a:spcAft>
              <a:buNone/>
              <a:defRPr sz="2000" b="1">
                <a:latin typeface="Rubik"/>
                <a:ea typeface="Rubik"/>
                <a:cs typeface="Rubik"/>
                <a:sym typeface="Rubik"/>
              </a:defRPr>
            </a:lvl5pPr>
            <a:lvl6pPr marR="91440" lvl="5" algn="ctr" rtl="0">
              <a:lnSpc>
                <a:spcPct val="100000"/>
              </a:lnSpc>
              <a:spcBef>
                <a:spcPts val="0"/>
              </a:spcBef>
              <a:spcAft>
                <a:spcPts val="0"/>
              </a:spcAft>
              <a:buNone/>
              <a:defRPr sz="2000" b="1">
                <a:latin typeface="Rubik"/>
                <a:ea typeface="Rubik"/>
                <a:cs typeface="Rubik"/>
                <a:sym typeface="Rubik"/>
              </a:defRPr>
            </a:lvl6pPr>
            <a:lvl7pPr marR="91440" lvl="6" algn="ctr" rtl="0">
              <a:lnSpc>
                <a:spcPct val="100000"/>
              </a:lnSpc>
              <a:spcBef>
                <a:spcPts val="0"/>
              </a:spcBef>
              <a:spcAft>
                <a:spcPts val="0"/>
              </a:spcAft>
              <a:buNone/>
              <a:defRPr sz="2000" b="1">
                <a:latin typeface="Rubik"/>
                <a:ea typeface="Rubik"/>
                <a:cs typeface="Rubik"/>
                <a:sym typeface="Rubik"/>
              </a:defRPr>
            </a:lvl7pPr>
            <a:lvl8pPr marR="91440" lvl="7" algn="ctr" rtl="0">
              <a:lnSpc>
                <a:spcPct val="100000"/>
              </a:lnSpc>
              <a:spcBef>
                <a:spcPts val="0"/>
              </a:spcBef>
              <a:spcAft>
                <a:spcPts val="0"/>
              </a:spcAft>
              <a:buNone/>
              <a:defRPr sz="2000" b="1">
                <a:latin typeface="Rubik"/>
                <a:ea typeface="Rubik"/>
                <a:cs typeface="Rubik"/>
                <a:sym typeface="Rubik"/>
              </a:defRPr>
            </a:lvl8pPr>
            <a:lvl9pPr marR="91440"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18" name="Google Shape;218;p28"/>
          <p:cNvSpPr txBox="1">
            <a:spLocks noGrp="1"/>
          </p:cNvSpPr>
          <p:nvPr>
            <p:ph type="subTitle" idx="6"/>
          </p:nvPr>
        </p:nvSpPr>
        <p:spPr>
          <a:xfrm>
            <a:off x="5949625" y="3212844"/>
            <a:ext cx="1982100" cy="1033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1600"/>
              </a:spcBef>
              <a:spcAft>
                <a:spcPts val="0"/>
              </a:spcAft>
              <a:buNone/>
              <a:defRPr sz="1600">
                <a:latin typeface="Comfortaa Medium"/>
                <a:ea typeface="Comfortaa Medium"/>
                <a:cs typeface="Comfortaa Medium"/>
                <a:sym typeface="Comfortaa Medium"/>
              </a:defRPr>
            </a:lvl2pPr>
            <a:lvl3pPr lvl="2" algn="ctr" rtl="0">
              <a:spcBef>
                <a:spcPts val="1600"/>
              </a:spcBef>
              <a:spcAft>
                <a:spcPts val="0"/>
              </a:spcAft>
              <a:buNone/>
              <a:defRPr sz="1600">
                <a:latin typeface="Comfortaa Medium"/>
                <a:ea typeface="Comfortaa Medium"/>
                <a:cs typeface="Comfortaa Medium"/>
                <a:sym typeface="Comfortaa Medium"/>
              </a:defRPr>
            </a:lvl3pPr>
            <a:lvl4pPr lvl="3" algn="ctr" rtl="0">
              <a:spcBef>
                <a:spcPts val="1600"/>
              </a:spcBef>
              <a:spcAft>
                <a:spcPts val="0"/>
              </a:spcAft>
              <a:buNone/>
              <a:defRPr sz="1600">
                <a:latin typeface="Comfortaa Medium"/>
                <a:ea typeface="Comfortaa Medium"/>
                <a:cs typeface="Comfortaa Medium"/>
                <a:sym typeface="Comfortaa Medium"/>
              </a:defRPr>
            </a:lvl4pPr>
            <a:lvl5pPr lvl="4" algn="ctr" rtl="0">
              <a:spcBef>
                <a:spcPts val="1600"/>
              </a:spcBef>
              <a:spcAft>
                <a:spcPts val="0"/>
              </a:spcAft>
              <a:buNone/>
              <a:defRPr sz="1600">
                <a:latin typeface="Comfortaa Medium"/>
                <a:ea typeface="Comfortaa Medium"/>
                <a:cs typeface="Comfortaa Medium"/>
                <a:sym typeface="Comfortaa Medium"/>
              </a:defRPr>
            </a:lvl5pPr>
            <a:lvl6pPr lvl="5" algn="ctr" rtl="0">
              <a:spcBef>
                <a:spcPts val="1600"/>
              </a:spcBef>
              <a:spcAft>
                <a:spcPts val="0"/>
              </a:spcAft>
              <a:buNone/>
              <a:defRPr sz="1600">
                <a:latin typeface="Comfortaa Medium"/>
                <a:ea typeface="Comfortaa Medium"/>
                <a:cs typeface="Comfortaa Medium"/>
                <a:sym typeface="Comfortaa Medium"/>
              </a:defRPr>
            </a:lvl6pPr>
            <a:lvl7pPr lvl="6" algn="ctr" rtl="0">
              <a:spcBef>
                <a:spcPts val="1600"/>
              </a:spcBef>
              <a:spcAft>
                <a:spcPts val="0"/>
              </a:spcAft>
              <a:buNone/>
              <a:defRPr sz="1600">
                <a:latin typeface="Comfortaa Medium"/>
                <a:ea typeface="Comfortaa Medium"/>
                <a:cs typeface="Comfortaa Medium"/>
                <a:sym typeface="Comfortaa Medium"/>
              </a:defRPr>
            </a:lvl7pPr>
            <a:lvl8pPr lvl="7" algn="ctr" rtl="0">
              <a:spcBef>
                <a:spcPts val="1600"/>
              </a:spcBef>
              <a:spcAft>
                <a:spcPts val="0"/>
              </a:spcAft>
              <a:buNone/>
              <a:defRPr sz="1600">
                <a:latin typeface="Comfortaa Medium"/>
                <a:ea typeface="Comfortaa Medium"/>
                <a:cs typeface="Comfortaa Medium"/>
                <a:sym typeface="Comfortaa Medium"/>
              </a:defRPr>
            </a:lvl8pPr>
            <a:lvl9pPr lvl="8" algn="ct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19" name="Google Shape;219;p28"/>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220" name="Google Shape;220;p28"/>
          <p:cNvSpPr/>
          <p:nvPr/>
        </p:nvSpPr>
        <p:spPr>
          <a:xfrm>
            <a:off x="-8175" y="4599425"/>
            <a:ext cx="9160200" cy="54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rot="-2700000">
            <a:off x="8748976" y="3174925"/>
            <a:ext cx="793374" cy="79337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p:cSld name="BLANK_1_1_1_1_1_1_1_1_1">
    <p:spTree>
      <p:nvGrpSpPr>
        <p:cNvPr id="1" name="Shape 222"/>
        <p:cNvGrpSpPr/>
        <p:nvPr/>
      </p:nvGrpSpPr>
      <p:grpSpPr>
        <a:xfrm>
          <a:off x="0" y="0"/>
          <a:ext cx="0" cy="0"/>
          <a:chOff x="0" y="0"/>
          <a:chExt cx="0" cy="0"/>
        </a:xfrm>
      </p:grpSpPr>
      <p:sp>
        <p:nvSpPr>
          <p:cNvPr id="223" name="Google Shape;223;p29"/>
          <p:cNvSpPr txBox="1">
            <a:spLocks noGrp="1"/>
          </p:cNvSpPr>
          <p:nvPr>
            <p:ph type="subTitle" idx="1"/>
          </p:nvPr>
        </p:nvSpPr>
        <p:spPr>
          <a:xfrm>
            <a:off x="4852623" y="2710018"/>
            <a:ext cx="2533800" cy="152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224" name="Google Shape;224;p29"/>
          <p:cNvSpPr txBox="1">
            <a:spLocks noGrp="1"/>
          </p:cNvSpPr>
          <p:nvPr>
            <p:ph type="subTitle" idx="2"/>
          </p:nvPr>
        </p:nvSpPr>
        <p:spPr>
          <a:xfrm>
            <a:off x="1231673" y="2710018"/>
            <a:ext cx="2533800" cy="152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225" name="Google Shape;225;p29"/>
          <p:cNvSpPr txBox="1">
            <a:spLocks noGrp="1"/>
          </p:cNvSpPr>
          <p:nvPr>
            <p:ph type="subTitle" idx="3"/>
          </p:nvPr>
        </p:nvSpPr>
        <p:spPr>
          <a:xfrm>
            <a:off x="4852627" y="2150300"/>
            <a:ext cx="2533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26" name="Google Shape;226;p29"/>
          <p:cNvSpPr txBox="1">
            <a:spLocks noGrp="1"/>
          </p:cNvSpPr>
          <p:nvPr>
            <p:ph type="subTitle" idx="4"/>
          </p:nvPr>
        </p:nvSpPr>
        <p:spPr>
          <a:xfrm>
            <a:off x="1231673" y="2150300"/>
            <a:ext cx="2533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27" name="Google Shape;227;p29"/>
          <p:cNvSpPr txBox="1">
            <a:spLocks noGrp="1"/>
          </p:cNvSpPr>
          <p:nvPr>
            <p:ph type="subTitle" idx="5"/>
          </p:nvPr>
        </p:nvSpPr>
        <p:spPr>
          <a:xfrm>
            <a:off x="5331869" y="4179125"/>
            <a:ext cx="15753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28" name="Google Shape;228;p29"/>
          <p:cNvSpPr txBox="1">
            <a:spLocks noGrp="1"/>
          </p:cNvSpPr>
          <p:nvPr>
            <p:ph type="subTitle" idx="6"/>
          </p:nvPr>
        </p:nvSpPr>
        <p:spPr>
          <a:xfrm>
            <a:off x="1710921" y="4179124"/>
            <a:ext cx="15753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29" name="Google Shape;229;p29"/>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30" name="Google Shape;230;p29"/>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29"/>
          <p:cNvGrpSpPr/>
          <p:nvPr/>
        </p:nvGrpSpPr>
        <p:grpSpPr>
          <a:xfrm>
            <a:off x="1829872" y="1398979"/>
            <a:ext cx="1063166" cy="701058"/>
            <a:chOff x="2880360" y="2172150"/>
            <a:chExt cx="1212000" cy="799200"/>
          </a:xfrm>
        </p:grpSpPr>
        <p:sp>
          <p:nvSpPr>
            <p:cNvPr id="232" name="Google Shape;232;p29"/>
            <p:cNvSpPr/>
            <p:nvPr/>
          </p:nvSpPr>
          <p:spPr>
            <a:xfrm rot="-8100000">
              <a:off x="3410200" y="2289190"/>
              <a:ext cx="565120" cy="56512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rot="-8100000">
              <a:off x="2997400" y="2289190"/>
              <a:ext cx="565120" cy="56512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29"/>
          <p:cNvGrpSpPr/>
          <p:nvPr/>
        </p:nvGrpSpPr>
        <p:grpSpPr>
          <a:xfrm>
            <a:off x="5298154" y="1418988"/>
            <a:ext cx="1410232" cy="701058"/>
            <a:chOff x="4688554" y="1554394"/>
            <a:chExt cx="1410232" cy="701058"/>
          </a:xfrm>
        </p:grpSpPr>
        <p:grpSp>
          <p:nvGrpSpPr>
            <p:cNvPr id="235" name="Google Shape;235;p29"/>
            <p:cNvGrpSpPr/>
            <p:nvPr/>
          </p:nvGrpSpPr>
          <p:grpSpPr>
            <a:xfrm>
              <a:off x="5035619" y="1554394"/>
              <a:ext cx="1063166" cy="701058"/>
              <a:chOff x="2880360" y="2172150"/>
              <a:chExt cx="1212000" cy="799200"/>
            </a:xfrm>
          </p:grpSpPr>
          <p:sp>
            <p:nvSpPr>
              <p:cNvPr id="236" name="Google Shape;236;p29"/>
              <p:cNvSpPr/>
              <p:nvPr/>
            </p:nvSpPr>
            <p:spPr>
              <a:xfrm rot="-8100000">
                <a:off x="3410200" y="2289190"/>
                <a:ext cx="565120" cy="56512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rot="-8100000">
                <a:off x="2997400" y="2289190"/>
                <a:ext cx="565120" cy="56512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9"/>
            <p:cNvSpPr/>
            <p:nvPr/>
          </p:nvSpPr>
          <p:spPr>
            <a:xfrm rot="-8100000">
              <a:off x="4791183" y="1657157"/>
              <a:ext cx="495540" cy="49554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29"/>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4">
  <p:cSld name="BLANK_1_1_1_1_1_1_1_1_1_2">
    <p:spTree>
      <p:nvGrpSpPr>
        <p:cNvPr id="1" name="Shape 240"/>
        <p:cNvGrpSpPr/>
        <p:nvPr/>
      </p:nvGrpSpPr>
      <p:grpSpPr>
        <a:xfrm>
          <a:off x="0" y="0"/>
          <a:ext cx="0" cy="0"/>
          <a:chOff x="0" y="0"/>
          <a:chExt cx="0" cy="0"/>
        </a:xfrm>
      </p:grpSpPr>
      <p:sp>
        <p:nvSpPr>
          <p:cNvPr id="241" name="Google Shape;241;p30"/>
          <p:cNvSpPr txBox="1">
            <a:spLocks noGrp="1"/>
          </p:cNvSpPr>
          <p:nvPr>
            <p:ph type="subTitle" idx="1"/>
          </p:nvPr>
        </p:nvSpPr>
        <p:spPr>
          <a:xfrm>
            <a:off x="2034700" y="2075298"/>
            <a:ext cx="2190900" cy="10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242" name="Google Shape;242;p30"/>
          <p:cNvSpPr txBox="1">
            <a:spLocks noGrp="1"/>
          </p:cNvSpPr>
          <p:nvPr>
            <p:ph type="subTitle" idx="2"/>
          </p:nvPr>
        </p:nvSpPr>
        <p:spPr>
          <a:xfrm>
            <a:off x="2034700" y="1655000"/>
            <a:ext cx="21909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43" name="Google Shape;243;p30"/>
          <p:cNvSpPr txBox="1">
            <a:spLocks noGrp="1"/>
          </p:cNvSpPr>
          <p:nvPr>
            <p:ph type="subTitle" idx="3"/>
          </p:nvPr>
        </p:nvSpPr>
        <p:spPr>
          <a:xfrm>
            <a:off x="2342500" y="3551550"/>
            <a:ext cx="15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b="1">
                <a:latin typeface="Rubik"/>
                <a:ea typeface="Rubik"/>
                <a:cs typeface="Rubik"/>
                <a:sym typeface="Rubik"/>
              </a:defRPr>
            </a:lvl1pPr>
            <a:lvl2pPr lvl="1" algn="ctr" rtl="0">
              <a:lnSpc>
                <a:spcPct val="100000"/>
              </a:lnSpc>
              <a:spcBef>
                <a:spcPts val="0"/>
              </a:spcBef>
              <a:spcAft>
                <a:spcPts val="0"/>
              </a:spcAft>
              <a:buNone/>
              <a:defRPr sz="3000" b="1">
                <a:latin typeface="Rubik"/>
                <a:ea typeface="Rubik"/>
                <a:cs typeface="Rubik"/>
                <a:sym typeface="Rubik"/>
              </a:defRPr>
            </a:lvl2pPr>
            <a:lvl3pPr lvl="2" algn="ctr" rtl="0">
              <a:lnSpc>
                <a:spcPct val="100000"/>
              </a:lnSpc>
              <a:spcBef>
                <a:spcPts val="0"/>
              </a:spcBef>
              <a:spcAft>
                <a:spcPts val="0"/>
              </a:spcAft>
              <a:buNone/>
              <a:defRPr sz="3000" b="1">
                <a:latin typeface="Rubik"/>
                <a:ea typeface="Rubik"/>
                <a:cs typeface="Rubik"/>
                <a:sym typeface="Rubik"/>
              </a:defRPr>
            </a:lvl3pPr>
            <a:lvl4pPr lvl="3" algn="ctr" rtl="0">
              <a:lnSpc>
                <a:spcPct val="100000"/>
              </a:lnSpc>
              <a:spcBef>
                <a:spcPts val="0"/>
              </a:spcBef>
              <a:spcAft>
                <a:spcPts val="0"/>
              </a:spcAft>
              <a:buNone/>
              <a:defRPr sz="3000" b="1">
                <a:latin typeface="Rubik"/>
                <a:ea typeface="Rubik"/>
                <a:cs typeface="Rubik"/>
                <a:sym typeface="Rubik"/>
              </a:defRPr>
            </a:lvl4pPr>
            <a:lvl5pPr lvl="4" algn="ctr" rtl="0">
              <a:lnSpc>
                <a:spcPct val="100000"/>
              </a:lnSpc>
              <a:spcBef>
                <a:spcPts val="0"/>
              </a:spcBef>
              <a:spcAft>
                <a:spcPts val="0"/>
              </a:spcAft>
              <a:buNone/>
              <a:defRPr sz="3000" b="1">
                <a:latin typeface="Rubik"/>
                <a:ea typeface="Rubik"/>
                <a:cs typeface="Rubik"/>
                <a:sym typeface="Rubik"/>
              </a:defRPr>
            </a:lvl5pPr>
            <a:lvl6pPr lvl="5" algn="ctr" rtl="0">
              <a:lnSpc>
                <a:spcPct val="100000"/>
              </a:lnSpc>
              <a:spcBef>
                <a:spcPts val="0"/>
              </a:spcBef>
              <a:spcAft>
                <a:spcPts val="0"/>
              </a:spcAft>
              <a:buNone/>
              <a:defRPr sz="3000" b="1">
                <a:latin typeface="Rubik"/>
                <a:ea typeface="Rubik"/>
                <a:cs typeface="Rubik"/>
                <a:sym typeface="Rubik"/>
              </a:defRPr>
            </a:lvl6pPr>
            <a:lvl7pPr lvl="6" algn="ctr" rtl="0">
              <a:lnSpc>
                <a:spcPct val="100000"/>
              </a:lnSpc>
              <a:spcBef>
                <a:spcPts val="0"/>
              </a:spcBef>
              <a:spcAft>
                <a:spcPts val="0"/>
              </a:spcAft>
              <a:buNone/>
              <a:defRPr sz="3000" b="1">
                <a:latin typeface="Rubik"/>
                <a:ea typeface="Rubik"/>
                <a:cs typeface="Rubik"/>
                <a:sym typeface="Rubik"/>
              </a:defRPr>
            </a:lvl7pPr>
            <a:lvl8pPr lvl="7" algn="ctr" rtl="0">
              <a:lnSpc>
                <a:spcPct val="100000"/>
              </a:lnSpc>
              <a:spcBef>
                <a:spcPts val="0"/>
              </a:spcBef>
              <a:spcAft>
                <a:spcPts val="0"/>
              </a:spcAft>
              <a:buNone/>
              <a:defRPr sz="3000" b="1">
                <a:latin typeface="Rubik"/>
                <a:ea typeface="Rubik"/>
                <a:cs typeface="Rubik"/>
                <a:sym typeface="Rubik"/>
              </a:defRPr>
            </a:lvl8pPr>
            <a:lvl9pPr lvl="8" algn="ctr" rtl="0">
              <a:lnSpc>
                <a:spcPct val="100000"/>
              </a:lnSpc>
              <a:spcBef>
                <a:spcPts val="0"/>
              </a:spcBef>
              <a:spcAft>
                <a:spcPts val="0"/>
              </a:spcAft>
              <a:buNone/>
              <a:defRPr sz="3000" b="1">
                <a:latin typeface="Rubik"/>
                <a:ea typeface="Rubik"/>
                <a:cs typeface="Rubik"/>
                <a:sym typeface="Rubik"/>
              </a:defRPr>
            </a:lvl9pPr>
          </a:lstStyle>
          <a:p>
            <a:endParaRPr/>
          </a:p>
        </p:txBody>
      </p:sp>
      <p:sp>
        <p:nvSpPr>
          <p:cNvPr id="244" name="Google Shape;244;p30"/>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245" name="Google Shape;245;p30"/>
          <p:cNvSpPr/>
          <p:nvPr/>
        </p:nvSpPr>
        <p:spPr>
          <a:xfrm>
            <a:off x="941838" y="1655000"/>
            <a:ext cx="765900" cy="765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30"/>
          <p:cNvGrpSpPr/>
          <p:nvPr/>
        </p:nvGrpSpPr>
        <p:grpSpPr>
          <a:xfrm>
            <a:off x="1041754" y="1908319"/>
            <a:ext cx="464317" cy="306094"/>
            <a:chOff x="2880360" y="2172150"/>
            <a:chExt cx="1212000" cy="799200"/>
          </a:xfrm>
        </p:grpSpPr>
        <p:sp>
          <p:nvSpPr>
            <p:cNvPr id="247" name="Google Shape;247;p30"/>
            <p:cNvSpPr/>
            <p:nvPr/>
          </p:nvSpPr>
          <p:spPr>
            <a:xfrm rot="-8100000">
              <a:off x="3410200" y="2289190"/>
              <a:ext cx="565120" cy="56512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rot="-8100000">
              <a:off x="2997400" y="2289190"/>
              <a:ext cx="565120" cy="56512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30"/>
          <p:cNvSpPr/>
          <p:nvPr/>
        </p:nvSpPr>
        <p:spPr>
          <a:xfrm>
            <a:off x="7436238" y="1655000"/>
            <a:ext cx="765900" cy="765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30"/>
          <p:cNvGrpSpPr/>
          <p:nvPr/>
        </p:nvGrpSpPr>
        <p:grpSpPr>
          <a:xfrm>
            <a:off x="7392335" y="1861500"/>
            <a:ext cx="709911" cy="352913"/>
            <a:chOff x="4688554" y="1554394"/>
            <a:chExt cx="1410232" cy="701058"/>
          </a:xfrm>
        </p:grpSpPr>
        <p:grpSp>
          <p:nvGrpSpPr>
            <p:cNvPr id="251" name="Google Shape;251;p30"/>
            <p:cNvGrpSpPr/>
            <p:nvPr/>
          </p:nvGrpSpPr>
          <p:grpSpPr>
            <a:xfrm>
              <a:off x="5035619" y="1554394"/>
              <a:ext cx="1063166" cy="701058"/>
              <a:chOff x="2880360" y="2172150"/>
              <a:chExt cx="1212000" cy="799200"/>
            </a:xfrm>
          </p:grpSpPr>
          <p:sp>
            <p:nvSpPr>
              <p:cNvPr id="252" name="Google Shape;252;p30"/>
              <p:cNvSpPr/>
              <p:nvPr/>
            </p:nvSpPr>
            <p:spPr>
              <a:xfrm rot="-8100000">
                <a:off x="3410200" y="2289190"/>
                <a:ext cx="565120" cy="56512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0"/>
              <p:cNvSpPr/>
              <p:nvPr/>
            </p:nvSpPr>
            <p:spPr>
              <a:xfrm rot="-8100000">
                <a:off x="2997400" y="2289190"/>
                <a:ext cx="565120" cy="56512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30"/>
            <p:cNvSpPr/>
            <p:nvPr/>
          </p:nvSpPr>
          <p:spPr>
            <a:xfrm rot="-8100000">
              <a:off x="4791183" y="1657157"/>
              <a:ext cx="495540" cy="49554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30"/>
          <p:cNvSpPr txBox="1">
            <a:spLocks noGrp="1"/>
          </p:cNvSpPr>
          <p:nvPr>
            <p:ph type="subTitle" idx="4"/>
          </p:nvPr>
        </p:nvSpPr>
        <p:spPr>
          <a:xfrm>
            <a:off x="2253862" y="3076100"/>
            <a:ext cx="17526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56" name="Google Shape;256;p30"/>
          <p:cNvSpPr txBox="1">
            <a:spLocks noGrp="1"/>
          </p:cNvSpPr>
          <p:nvPr>
            <p:ph type="subTitle" idx="5"/>
          </p:nvPr>
        </p:nvSpPr>
        <p:spPr>
          <a:xfrm>
            <a:off x="4893575" y="2075298"/>
            <a:ext cx="2190900" cy="10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a:ea typeface="Comfortaa"/>
                <a:cs typeface="Comfortaa"/>
                <a:sym typeface="Comfortaa"/>
              </a:defRPr>
            </a:lvl1pPr>
            <a:lvl2pPr lvl="1" algn="ctr" rtl="0">
              <a:lnSpc>
                <a:spcPct val="100000"/>
              </a:lnSpc>
              <a:spcBef>
                <a:spcPts val="0"/>
              </a:spcBef>
              <a:spcAft>
                <a:spcPts val="0"/>
              </a:spcAft>
              <a:buNone/>
              <a:defRPr sz="1600">
                <a:latin typeface="Comfortaa"/>
                <a:ea typeface="Comfortaa"/>
                <a:cs typeface="Comfortaa"/>
                <a:sym typeface="Comfortaa"/>
              </a:defRPr>
            </a:lvl2pPr>
            <a:lvl3pPr lvl="2" algn="ctr" rtl="0">
              <a:lnSpc>
                <a:spcPct val="100000"/>
              </a:lnSpc>
              <a:spcBef>
                <a:spcPts val="0"/>
              </a:spcBef>
              <a:spcAft>
                <a:spcPts val="0"/>
              </a:spcAft>
              <a:buNone/>
              <a:defRPr sz="1600">
                <a:latin typeface="Comfortaa"/>
                <a:ea typeface="Comfortaa"/>
                <a:cs typeface="Comfortaa"/>
                <a:sym typeface="Comfortaa"/>
              </a:defRPr>
            </a:lvl3pPr>
            <a:lvl4pPr lvl="3" algn="ctr" rtl="0">
              <a:lnSpc>
                <a:spcPct val="100000"/>
              </a:lnSpc>
              <a:spcBef>
                <a:spcPts val="0"/>
              </a:spcBef>
              <a:spcAft>
                <a:spcPts val="0"/>
              </a:spcAft>
              <a:buNone/>
              <a:defRPr sz="1600">
                <a:latin typeface="Comfortaa"/>
                <a:ea typeface="Comfortaa"/>
                <a:cs typeface="Comfortaa"/>
                <a:sym typeface="Comfortaa"/>
              </a:defRPr>
            </a:lvl4pPr>
            <a:lvl5pPr lvl="4" algn="ctr" rtl="0">
              <a:lnSpc>
                <a:spcPct val="100000"/>
              </a:lnSpc>
              <a:spcBef>
                <a:spcPts val="0"/>
              </a:spcBef>
              <a:spcAft>
                <a:spcPts val="0"/>
              </a:spcAft>
              <a:buNone/>
              <a:defRPr sz="1600">
                <a:latin typeface="Comfortaa"/>
                <a:ea typeface="Comfortaa"/>
                <a:cs typeface="Comfortaa"/>
                <a:sym typeface="Comfortaa"/>
              </a:defRPr>
            </a:lvl5pPr>
            <a:lvl6pPr lvl="5" algn="ctr" rtl="0">
              <a:lnSpc>
                <a:spcPct val="100000"/>
              </a:lnSpc>
              <a:spcBef>
                <a:spcPts val="0"/>
              </a:spcBef>
              <a:spcAft>
                <a:spcPts val="0"/>
              </a:spcAft>
              <a:buNone/>
              <a:defRPr sz="1600">
                <a:latin typeface="Comfortaa"/>
                <a:ea typeface="Comfortaa"/>
                <a:cs typeface="Comfortaa"/>
                <a:sym typeface="Comfortaa"/>
              </a:defRPr>
            </a:lvl6pPr>
            <a:lvl7pPr lvl="6" algn="ctr" rtl="0">
              <a:lnSpc>
                <a:spcPct val="100000"/>
              </a:lnSpc>
              <a:spcBef>
                <a:spcPts val="0"/>
              </a:spcBef>
              <a:spcAft>
                <a:spcPts val="0"/>
              </a:spcAft>
              <a:buNone/>
              <a:defRPr sz="1600">
                <a:latin typeface="Comfortaa"/>
                <a:ea typeface="Comfortaa"/>
                <a:cs typeface="Comfortaa"/>
                <a:sym typeface="Comfortaa"/>
              </a:defRPr>
            </a:lvl7pPr>
            <a:lvl8pPr lvl="7" algn="ctr" rtl="0">
              <a:lnSpc>
                <a:spcPct val="100000"/>
              </a:lnSpc>
              <a:spcBef>
                <a:spcPts val="0"/>
              </a:spcBef>
              <a:spcAft>
                <a:spcPts val="0"/>
              </a:spcAft>
              <a:buNone/>
              <a:defRPr sz="1600">
                <a:latin typeface="Comfortaa"/>
                <a:ea typeface="Comfortaa"/>
                <a:cs typeface="Comfortaa"/>
                <a:sym typeface="Comfortaa"/>
              </a:defRPr>
            </a:lvl8pPr>
            <a:lvl9pPr lvl="8" algn="ctr" rtl="0">
              <a:lnSpc>
                <a:spcPct val="100000"/>
              </a:lnSpc>
              <a:spcBef>
                <a:spcPts val="0"/>
              </a:spcBef>
              <a:spcAft>
                <a:spcPts val="0"/>
              </a:spcAft>
              <a:buNone/>
              <a:defRPr sz="1600">
                <a:latin typeface="Comfortaa"/>
                <a:ea typeface="Comfortaa"/>
                <a:cs typeface="Comfortaa"/>
                <a:sym typeface="Comfortaa"/>
              </a:defRPr>
            </a:lvl9pPr>
          </a:lstStyle>
          <a:p>
            <a:endParaRPr/>
          </a:p>
        </p:txBody>
      </p:sp>
      <p:sp>
        <p:nvSpPr>
          <p:cNvPr id="257" name="Google Shape;257;p30"/>
          <p:cNvSpPr txBox="1">
            <a:spLocks noGrp="1"/>
          </p:cNvSpPr>
          <p:nvPr>
            <p:ph type="subTitle" idx="6"/>
          </p:nvPr>
        </p:nvSpPr>
        <p:spPr>
          <a:xfrm>
            <a:off x="4893575" y="1655000"/>
            <a:ext cx="21909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58" name="Google Shape;258;p30"/>
          <p:cNvSpPr txBox="1">
            <a:spLocks noGrp="1"/>
          </p:cNvSpPr>
          <p:nvPr>
            <p:ph type="subTitle" idx="7"/>
          </p:nvPr>
        </p:nvSpPr>
        <p:spPr>
          <a:xfrm>
            <a:off x="5201375" y="3551550"/>
            <a:ext cx="15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b="1">
                <a:latin typeface="Rubik"/>
                <a:ea typeface="Rubik"/>
                <a:cs typeface="Rubik"/>
                <a:sym typeface="Rubik"/>
              </a:defRPr>
            </a:lvl1pPr>
            <a:lvl2pPr lvl="1" algn="ctr" rtl="0">
              <a:lnSpc>
                <a:spcPct val="100000"/>
              </a:lnSpc>
              <a:spcBef>
                <a:spcPts val="0"/>
              </a:spcBef>
              <a:spcAft>
                <a:spcPts val="0"/>
              </a:spcAft>
              <a:buNone/>
              <a:defRPr sz="3000" b="1">
                <a:latin typeface="Rubik"/>
                <a:ea typeface="Rubik"/>
                <a:cs typeface="Rubik"/>
                <a:sym typeface="Rubik"/>
              </a:defRPr>
            </a:lvl2pPr>
            <a:lvl3pPr lvl="2" algn="ctr" rtl="0">
              <a:lnSpc>
                <a:spcPct val="100000"/>
              </a:lnSpc>
              <a:spcBef>
                <a:spcPts val="0"/>
              </a:spcBef>
              <a:spcAft>
                <a:spcPts val="0"/>
              </a:spcAft>
              <a:buNone/>
              <a:defRPr sz="3000" b="1">
                <a:latin typeface="Rubik"/>
                <a:ea typeface="Rubik"/>
                <a:cs typeface="Rubik"/>
                <a:sym typeface="Rubik"/>
              </a:defRPr>
            </a:lvl3pPr>
            <a:lvl4pPr lvl="3" algn="ctr" rtl="0">
              <a:lnSpc>
                <a:spcPct val="100000"/>
              </a:lnSpc>
              <a:spcBef>
                <a:spcPts val="0"/>
              </a:spcBef>
              <a:spcAft>
                <a:spcPts val="0"/>
              </a:spcAft>
              <a:buNone/>
              <a:defRPr sz="3000" b="1">
                <a:latin typeface="Rubik"/>
                <a:ea typeface="Rubik"/>
                <a:cs typeface="Rubik"/>
                <a:sym typeface="Rubik"/>
              </a:defRPr>
            </a:lvl4pPr>
            <a:lvl5pPr lvl="4" algn="ctr" rtl="0">
              <a:lnSpc>
                <a:spcPct val="100000"/>
              </a:lnSpc>
              <a:spcBef>
                <a:spcPts val="0"/>
              </a:spcBef>
              <a:spcAft>
                <a:spcPts val="0"/>
              </a:spcAft>
              <a:buNone/>
              <a:defRPr sz="3000" b="1">
                <a:latin typeface="Rubik"/>
                <a:ea typeface="Rubik"/>
                <a:cs typeface="Rubik"/>
                <a:sym typeface="Rubik"/>
              </a:defRPr>
            </a:lvl5pPr>
            <a:lvl6pPr lvl="5" algn="ctr" rtl="0">
              <a:lnSpc>
                <a:spcPct val="100000"/>
              </a:lnSpc>
              <a:spcBef>
                <a:spcPts val="0"/>
              </a:spcBef>
              <a:spcAft>
                <a:spcPts val="0"/>
              </a:spcAft>
              <a:buNone/>
              <a:defRPr sz="3000" b="1">
                <a:latin typeface="Rubik"/>
                <a:ea typeface="Rubik"/>
                <a:cs typeface="Rubik"/>
                <a:sym typeface="Rubik"/>
              </a:defRPr>
            </a:lvl6pPr>
            <a:lvl7pPr lvl="6" algn="ctr" rtl="0">
              <a:lnSpc>
                <a:spcPct val="100000"/>
              </a:lnSpc>
              <a:spcBef>
                <a:spcPts val="0"/>
              </a:spcBef>
              <a:spcAft>
                <a:spcPts val="0"/>
              </a:spcAft>
              <a:buNone/>
              <a:defRPr sz="3000" b="1">
                <a:latin typeface="Rubik"/>
                <a:ea typeface="Rubik"/>
                <a:cs typeface="Rubik"/>
                <a:sym typeface="Rubik"/>
              </a:defRPr>
            </a:lvl7pPr>
            <a:lvl8pPr lvl="7" algn="ctr" rtl="0">
              <a:lnSpc>
                <a:spcPct val="100000"/>
              </a:lnSpc>
              <a:spcBef>
                <a:spcPts val="0"/>
              </a:spcBef>
              <a:spcAft>
                <a:spcPts val="0"/>
              </a:spcAft>
              <a:buNone/>
              <a:defRPr sz="3000" b="1">
                <a:latin typeface="Rubik"/>
                <a:ea typeface="Rubik"/>
                <a:cs typeface="Rubik"/>
                <a:sym typeface="Rubik"/>
              </a:defRPr>
            </a:lvl8pPr>
            <a:lvl9pPr lvl="8" algn="ctr" rtl="0">
              <a:lnSpc>
                <a:spcPct val="100000"/>
              </a:lnSpc>
              <a:spcBef>
                <a:spcPts val="0"/>
              </a:spcBef>
              <a:spcAft>
                <a:spcPts val="0"/>
              </a:spcAft>
              <a:buNone/>
              <a:defRPr sz="3000" b="1">
                <a:latin typeface="Rubik"/>
                <a:ea typeface="Rubik"/>
                <a:cs typeface="Rubik"/>
                <a:sym typeface="Rubik"/>
              </a:defRPr>
            </a:lvl9pPr>
          </a:lstStyle>
          <a:p>
            <a:endParaRPr/>
          </a:p>
        </p:txBody>
      </p:sp>
      <p:sp>
        <p:nvSpPr>
          <p:cNvPr id="259" name="Google Shape;259;p30"/>
          <p:cNvSpPr txBox="1">
            <a:spLocks noGrp="1"/>
          </p:cNvSpPr>
          <p:nvPr>
            <p:ph type="subTitle" idx="8"/>
          </p:nvPr>
        </p:nvSpPr>
        <p:spPr>
          <a:xfrm>
            <a:off x="5112737" y="3076100"/>
            <a:ext cx="17526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60" name="Google Shape;260;p30"/>
          <p:cNvSpPr/>
          <p:nvPr/>
        </p:nvSpPr>
        <p:spPr>
          <a:xfrm>
            <a:off x="50" y="4599425"/>
            <a:ext cx="9144000" cy="55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61" name="Google Shape;261;p30"/>
          <p:cNvSpPr/>
          <p:nvPr/>
        </p:nvSpPr>
        <p:spPr>
          <a:xfrm rot="-2700000">
            <a:off x="877551" y="4202750"/>
            <a:ext cx="793374" cy="7933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2700000">
            <a:off x="8748976" y="2175075"/>
            <a:ext cx="793374" cy="7933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2" name="Google Shape;22;p4"/>
          <p:cNvSpPr txBox="1">
            <a:spLocks noGrp="1"/>
          </p:cNvSpPr>
          <p:nvPr>
            <p:ph type="body" idx="1"/>
          </p:nvPr>
        </p:nvSpPr>
        <p:spPr>
          <a:xfrm>
            <a:off x="713225" y="1199425"/>
            <a:ext cx="7013100" cy="3402300"/>
          </a:xfrm>
          <a:prstGeom prst="rect">
            <a:avLst/>
          </a:prstGeom>
        </p:spPr>
        <p:txBody>
          <a:bodyPr spcFirstLastPara="1" wrap="square" lIns="91425" tIns="91425" rIns="91425" bIns="91425" anchor="ctr" anchorCtr="0">
            <a:noAutofit/>
          </a:bodyPr>
          <a:lstStyle>
            <a:lvl1pPr marL="457200" marR="274320" lvl="0" indent="-298450" rtl="0">
              <a:lnSpc>
                <a:spcPct val="100000"/>
              </a:lnSpc>
              <a:spcBef>
                <a:spcPts val="0"/>
              </a:spcBef>
              <a:spcAft>
                <a:spcPts val="0"/>
              </a:spcAft>
              <a:buClr>
                <a:srgbClr val="434343"/>
              </a:buClr>
              <a:buSzPts val="1100"/>
              <a:buFont typeface="Livvic"/>
              <a:buAutoNum type="arabicPeriod"/>
              <a:defRPr sz="1100">
                <a:latin typeface="Comfortaa"/>
                <a:ea typeface="Comfortaa"/>
                <a:cs typeface="Comfortaa"/>
                <a:sym typeface="Comfortaa"/>
              </a:defRPr>
            </a:lvl1pPr>
            <a:lvl2pPr marL="914400" lvl="1" indent="-298450" rtl="0">
              <a:lnSpc>
                <a:spcPct val="100000"/>
              </a:lnSpc>
              <a:spcBef>
                <a:spcPts val="0"/>
              </a:spcBef>
              <a:spcAft>
                <a:spcPts val="0"/>
              </a:spcAft>
              <a:buClr>
                <a:srgbClr val="434343"/>
              </a:buClr>
              <a:buSzPts val="1100"/>
              <a:buFont typeface="Roboto Condensed Light"/>
              <a:buAutoNum type="alphaLcPeriod"/>
              <a:defRPr sz="1100">
                <a:latin typeface="Poppins"/>
                <a:ea typeface="Poppins"/>
                <a:cs typeface="Poppins"/>
                <a:sym typeface="Poppins"/>
              </a:defRPr>
            </a:lvl2pPr>
            <a:lvl3pPr marL="1371600" lvl="2" indent="-298450" rtl="0">
              <a:lnSpc>
                <a:spcPct val="100000"/>
              </a:lnSpc>
              <a:spcBef>
                <a:spcPts val="0"/>
              </a:spcBef>
              <a:spcAft>
                <a:spcPts val="0"/>
              </a:spcAft>
              <a:buClr>
                <a:srgbClr val="434343"/>
              </a:buClr>
              <a:buSzPts val="1100"/>
              <a:buFont typeface="Roboto Condensed Light"/>
              <a:buAutoNum type="romanLcPeriod"/>
              <a:defRPr sz="1100">
                <a:latin typeface="Poppins"/>
                <a:ea typeface="Poppins"/>
                <a:cs typeface="Poppins"/>
                <a:sym typeface="Poppins"/>
              </a:defRPr>
            </a:lvl3pPr>
            <a:lvl4pPr marL="1828800" lvl="3" indent="-298450" rtl="0">
              <a:lnSpc>
                <a:spcPct val="100000"/>
              </a:lnSpc>
              <a:spcBef>
                <a:spcPts val="0"/>
              </a:spcBef>
              <a:spcAft>
                <a:spcPts val="0"/>
              </a:spcAft>
              <a:buClr>
                <a:srgbClr val="434343"/>
              </a:buClr>
              <a:buSzPts val="1100"/>
              <a:buFont typeface="Roboto Condensed Light"/>
              <a:buAutoNum type="arabicPeriod"/>
              <a:defRPr sz="1100">
                <a:latin typeface="Poppins"/>
                <a:ea typeface="Poppins"/>
                <a:cs typeface="Poppins"/>
                <a:sym typeface="Poppins"/>
              </a:defRPr>
            </a:lvl4pPr>
            <a:lvl5pPr marL="2286000" lvl="4" indent="-298450" rtl="0">
              <a:lnSpc>
                <a:spcPct val="100000"/>
              </a:lnSpc>
              <a:spcBef>
                <a:spcPts val="0"/>
              </a:spcBef>
              <a:spcAft>
                <a:spcPts val="0"/>
              </a:spcAft>
              <a:buClr>
                <a:srgbClr val="434343"/>
              </a:buClr>
              <a:buSzPts val="1100"/>
              <a:buFont typeface="Roboto Condensed Light"/>
              <a:buAutoNum type="alphaLcPeriod"/>
              <a:defRPr sz="1100">
                <a:latin typeface="Poppins"/>
                <a:ea typeface="Poppins"/>
                <a:cs typeface="Poppins"/>
                <a:sym typeface="Poppins"/>
              </a:defRPr>
            </a:lvl5pPr>
            <a:lvl6pPr marL="2743200" lvl="5" indent="-298450" rtl="0">
              <a:lnSpc>
                <a:spcPct val="100000"/>
              </a:lnSpc>
              <a:spcBef>
                <a:spcPts val="0"/>
              </a:spcBef>
              <a:spcAft>
                <a:spcPts val="0"/>
              </a:spcAft>
              <a:buClr>
                <a:srgbClr val="434343"/>
              </a:buClr>
              <a:buSzPts val="1100"/>
              <a:buFont typeface="Roboto Condensed Light"/>
              <a:buAutoNum type="romanLcPeriod"/>
              <a:defRPr sz="1100">
                <a:latin typeface="Poppins"/>
                <a:ea typeface="Poppins"/>
                <a:cs typeface="Poppins"/>
                <a:sym typeface="Poppins"/>
              </a:defRPr>
            </a:lvl6pPr>
            <a:lvl7pPr marL="3200400" lvl="6" indent="-298450" rtl="0">
              <a:lnSpc>
                <a:spcPct val="100000"/>
              </a:lnSpc>
              <a:spcBef>
                <a:spcPts val="0"/>
              </a:spcBef>
              <a:spcAft>
                <a:spcPts val="0"/>
              </a:spcAft>
              <a:buClr>
                <a:srgbClr val="434343"/>
              </a:buClr>
              <a:buSzPts val="1100"/>
              <a:buFont typeface="Roboto Condensed Light"/>
              <a:buAutoNum type="arabicPeriod"/>
              <a:defRPr sz="1100">
                <a:latin typeface="Poppins"/>
                <a:ea typeface="Poppins"/>
                <a:cs typeface="Poppins"/>
                <a:sym typeface="Poppins"/>
              </a:defRPr>
            </a:lvl7pPr>
            <a:lvl8pPr marL="3657600" lvl="7" indent="-298450" rtl="0">
              <a:lnSpc>
                <a:spcPct val="100000"/>
              </a:lnSpc>
              <a:spcBef>
                <a:spcPts val="0"/>
              </a:spcBef>
              <a:spcAft>
                <a:spcPts val="0"/>
              </a:spcAft>
              <a:buClr>
                <a:srgbClr val="434343"/>
              </a:buClr>
              <a:buSzPts val="1100"/>
              <a:buFont typeface="Roboto Condensed Light"/>
              <a:buAutoNum type="alphaLcPeriod"/>
              <a:defRPr sz="1100">
                <a:latin typeface="Poppins"/>
                <a:ea typeface="Poppins"/>
                <a:cs typeface="Poppins"/>
                <a:sym typeface="Poppins"/>
              </a:defRPr>
            </a:lvl8pPr>
            <a:lvl9pPr marL="4114800" lvl="8" indent="-298450" rtl="0">
              <a:lnSpc>
                <a:spcPct val="100000"/>
              </a:lnSpc>
              <a:spcBef>
                <a:spcPts val="0"/>
              </a:spcBef>
              <a:spcAft>
                <a:spcPts val="0"/>
              </a:spcAft>
              <a:buClr>
                <a:srgbClr val="434343"/>
              </a:buClr>
              <a:buSzPts val="1100"/>
              <a:buFont typeface="Roboto Condensed Light"/>
              <a:buAutoNum type="romanLcPeriod"/>
              <a:defRPr sz="1100">
                <a:latin typeface="Poppins"/>
                <a:ea typeface="Poppins"/>
                <a:cs typeface="Poppins"/>
                <a:sym typeface="Poppins"/>
              </a:defRPr>
            </a:lvl9pPr>
          </a:lstStyle>
          <a:p>
            <a:endParaRPr/>
          </a:p>
        </p:txBody>
      </p:sp>
      <p:sp>
        <p:nvSpPr>
          <p:cNvPr id="23" name="Google Shape;23;p4"/>
          <p:cNvSpPr/>
          <p:nvPr/>
        </p:nvSpPr>
        <p:spPr>
          <a:xfrm>
            <a:off x="8084750" y="0"/>
            <a:ext cx="798000" cy="515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rot="-2700000">
            <a:off x="8602032" y="22903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5">
  <p:cSld name="CUSTOM_12">
    <p:spTree>
      <p:nvGrpSpPr>
        <p:cNvPr id="1" name="Shape 263"/>
        <p:cNvGrpSpPr/>
        <p:nvPr/>
      </p:nvGrpSpPr>
      <p:grpSpPr>
        <a:xfrm>
          <a:off x="0" y="0"/>
          <a:ext cx="0" cy="0"/>
          <a:chOff x="0" y="0"/>
          <a:chExt cx="0" cy="0"/>
        </a:xfrm>
      </p:grpSpPr>
      <p:sp>
        <p:nvSpPr>
          <p:cNvPr id="264" name="Google Shape;264;p31"/>
          <p:cNvSpPr txBox="1">
            <a:spLocks noGrp="1"/>
          </p:cNvSpPr>
          <p:nvPr>
            <p:ph type="subTitle" idx="1"/>
          </p:nvPr>
        </p:nvSpPr>
        <p:spPr>
          <a:xfrm>
            <a:off x="2259824" y="1798626"/>
            <a:ext cx="20340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65" name="Google Shape;265;p31"/>
          <p:cNvSpPr txBox="1">
            <a:spLocks noGrp="1"/>
          </p:cNvSpPr>
          <p:nvPr>
            <p:ph type="subTitle" idx="2"/>
          </p:nvPr>
        </p:nvSpPr>
        <p:spPr>
          <a:xfrm>
            <a:off x="4582825" y="1715825"/>
            <a:ext cx="2828100" cy="805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266" name="Google Shape;266;p31"/>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267" name="Google Shape;267;p31"/>
          <p:cNvSpPr txBox="1">
            <a:spLocks noGrp="1"/>
          </p:cNvSpPr>
          <p:nvPr>
            <p:ph type="subTitle" idx="3"/>
          </p:nvPr>
        </p:nvSpPr>
        <p:spPr>
          <a:xfrm>
            <a:off x="2259824" y="3264151"/>
            <a:ext cx="20340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68" name="Google Shape;268;p31"/>
          <p:cNvSpPr txBox="1">
            <a:spLocks noGrp="1"/>
          </p:cNvSpPr>
          <p:nvPr>
            <p:ph type="subTitle" idx="4"/>
          </p:nvPr>
        </p:nvSpPr>
        <p:spPr>
          <a:xfrm>
            <a:off x="4582825" y="3181350"/>
            <a:ext cx="2828100" cy="805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269" name="Google Shape;269;p31"/>
          <p:cNvSpPr/>
          <p:nvPr/>
        </p:nvSpPr>
        <p:spPr>
          <a:xfrm>
            <a:off x="50" y="4599425"/>
            <a:ext cx="9144000" cy="55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70" name="Google Shape;270;p31"/>
          <p:cNvSpPr/>
          <p:nvPr/>
        </p:nvSpPr>
        <p:spPr>
          <a:xfrm rot="-2700000">
            <a:off x="8748976" y="3174925"/>
            <a:ext cx="793374" cy="79337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BLANK_1_1_1_1_1_1_1_1_1_1">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720000" y="539500"/>
            <a:ext cx="3280500" cy="171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Montserrat SemiBold"/>
              <a:buNone/>
              <a:defRPr sz="2400" b="1">
                <a:solidFill>
                  <a:schemeClr val="lt1"/>
                </a:solidFill>
              </a:defRPr>
            </a:lvl1pPr>
            <a:lvl2pPr lvl="1"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2pPr>
            <a:lvl3pPr lvl="2"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3pPr>
            <a:lvl4pPr lvl="3"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4pPr>
            <a:lvl5pPr lvl="4"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5pPr>
            <a:lvl6pPr lvl="5"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6pPr>
            <a:lvl7pPr lvl="6"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7pPr>
            <a:lvl8pPr lvl="7"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8pPr>
            <a:lvl9pPr lvl="8"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9pPr>
          </a:lstStyle>
          <a:p>
            <a:endParaRPr/>
          </a:p>
        </p:txBody>
      </p:sp>
      <p:sp>
        <p:nvSpPr>
          <p:cNvPr id="273" name="Google Shape;273;p32"/>
          <p:cNvSpPr txBox="1">
            <a:spLocks noGrp="1"/>
          </p:cNvSpPr>
          <p:nvPr>
            <p:ph type="subTitle" idx="1"/>
          </p:nvPr>
        </p:nvSpPr>
        <p:spPr>
          <a:xfrm>
            <a:off x="720000" y="3252500"/>
            <a:ext cx="2863500" cy="133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274" name="Google Shape;274;p32"/>
          <p:cNvSpPr/>
          <p:nvPr/>
        </p:nvSpPr>
        <p:spPr>
          <a:xfrm rot="2700000">
            <a:off x="8257076" y="1699976"/>
            <a:ext cx="1773848" cy="1773848"/>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2">
  <p:cSld name="CUSTOM_15">
    <p:spTree>
      <p:nvGrpSpPr>
        <p:cNvPr id="1" name="Shape 275"/>
        <p:cNvGrpSpPr/>
        <p:nvPr/>
      </p:nvGrpSpPr>
      <p:grpSpPr>
        <a:xfrm>
          <a:off x="0" y="0"/>
          <a:ext cx="0" cy="0"/>
          <a:chOff x="0" y="0"/>
          <a:chExt cx="0" cy="0"/>
        </a:xfrm>
      </p:grpSpPr>
      <p:sp>
        <p:nvSpPr>
          <p:cNvPr id="276" name="Google Shape;276;p33"/>
          <p:cNvSpPr txBox="1">
            <a:spLocks noGrp="1"/>
          </p:cNvSpPr>
          <p:nvPr>
            <p:ph type="title"/>
          </p:nvPr>
        </p:nvSpPr>
        <p:spPr>
          <a:xfrm>
            <a:off x="5150275" y="1128451"/>
            <a:ext cx="3280500" cy="1726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400"/>
              <a:buFont typeface="Montserrat SemiBold"/>
              <a:buNone/>
              <a:defRPr sz="2400" b="1">
                <a:solidFill>
                  <a:schemeClr val="lt1"/>
                </a:solidFill>
              </a:defRPr>
            </a:lvl1pPr>
            <a:lvl2pPr lvl="1"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2pPr>
            <a:lvl3pPr lvl="2"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3pPr>
            <a:lvl4pPr lvl="3"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4pPr>
            <a:lvl5pPr lvl="4"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5pPr>
            <a:lvl6pPr lvl="5"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6pPr>
            <a:lvl7pPr lvl="6"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7pPr>
            <a:lvl8pPr lvl="7"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8pPr>
            <a:lvl9pPr lvl="8" algn="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9pPr>
          </a:lstStyle>
          <a:p>
            <a:endParaRPr/>
          </a:p>
        </p:txBody>
      </p:sp>
      <p:sp>
        <p:nvSpPr>
          <p:cNvPr id="277" name="Google Shape;277;p33"/>
          <p:cNvSpPr txBox="1">
            <a:spLocks noGrp="1"/>
          </p:cNvSpPr>
          <p:nvPr>
            <p:ph type="subTitle" idx="1"/>
          </p:nvPr>
        </p:nvSpPr>
        <p:spPr>
          <a:xfrm>
            <a:off x="5150275" y="2854950"/>
            <a:ext cx="3280500" cy="1160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atin typeface="Comfortaa Medium"/>
                <a:ea typeface="Comfortaa Medium"/>
                <a:cs typeface="Comfortaa Medium"/>
                <a:sym typeface="Comfortaa Medium"/>
              </a:defRPr>
            </a:lvl1pPr>
            <a:lvl2pPr lvl="1" algn="r" rtl="0">
              <a:lnSpc>
                <a:spcPct val="100000"/>
              </a:lnSpc>
              <a:spcBef>
                <a:spcPts val="0"/>
              </a:spcBef>
              <a:spcAft>
                <a:spcPts val="0"/>
              </a:spcAft>
              <a:buNone/>
              <a:defRPr sz="1600">
                <a:latin typeface="Comfortaa Medium"/>
                <a:ea typeface="Comfortaa Medium"/>
                <a:cs typeface="Comfortaa Medium"/>
                <a:sym typeface="Comfortaa Medium"/>
              </a:defRPr>
            </a:lvl2pPr>
            <a:lvl3pPr lvl="2" algn="r" rtl="0">
              <a:lnSpc>
                <a:spcPct val="100000"/>
              </a:lnSpc>
              <a:spcBef>
                <a:spcPts val="1600"/>
              </a:spcBef>
              <a:spcAft>
                <a:spcPts val="0"/>
              </a:spcAft>
              <a:buNone/>
              <a:defRPr sz="1600">
                <a:latin typeface="Comfortaa Medium"/>
                <a:ea typeface="Comfortaa Medium"/>
                <a:cs typeface="Comfortaa Medium"/>
                <a:sym typeface="Comfortaa Medium"/>
              </a:defRPr>
            </a:lvl3pPr>
            <a:lvl4pPr lvl="3" algn="r" rtl="0">
              <a:lnSpc>
                <a:spcPct val="100000"/>
              </a:lnSpc>
              <a:spcBef>
                <a:spcPts val="1600"/>
              </a:spcBef>
              <a:spcAft>
                <a:spcPts val="0"/>
              </a:spcAft>
              <a:buNone/>
              <a:defRPr sz="1600">
                <a:latin typeface="Comfortaa Medium"/>
                <a:ea typeface="Comfortaa Medium"/>
                <a:cs typeface="Comfortaa Medium"/>
                <a:sym typeface="Comfortaa Medium"/>
              </a:defRPr>
            </a:lvl4pPr>
            <a:lvl5pPr lvl="4" algn="r" rtl="0">
              <a:lnSpc>
                <a:spcPct val="100000"/>
              </a:lnSpc>
              <a:spcBef>
                <a:spcPts val="1600"/>
              </a:spcBef>
              <a:spcAft>
                <a:spcPts val="0"/>
              </a:spcAft>
              <a:buNone/>
              <a:defRPr sz="1600">
                <a:latin typeface="Comfortaa Medium"/>
                <a:ea typeface="Comfortaa Medium"/>
                <a:cs typeface="Comfortaa Medium"/>
                <a:sym typeface="Comfortaa Medium"/>
              </a:defRPr>
            </a:lvl5pPr>
            <a:lvl6pPr lvl="5" algn="r" rtl="0">
              <a:lnSpc>
                <a:spcPct val="100000"/>
              </a:lnSpc>
              <a:spcBef>
                <a:spcPts val="1600"/>
              </a:spcBef>
              <a:spcAft>
                <a:spcPts val="0"/>
              </a:spcAft>
              <a:buNone/>
              <a:defRPr sz="1600">
                <a:latin typeface="Comfortaa Medium"/>
                <a:ea typeface="Comfortaa Medium"/>
                <a:cs typeface="Comfortaa Medium"/>
                <a:sym typeface="Comfortaa Medium"/>
              </a:defRPr>
            </a:lvl6pPr>
            <a:lvl7pPr lvl="6" algn="r" rtl="0">
              <a:lnSpc>
                <a:spcPct val="100000"/>
              </a:lnSpc>
              <a:spcBef>
                <a:spcPts val="1600"/>
              </a:spcBef>
              <a:spcAft>
                <a:spcPts val="0"/>
              </a:spcAft>
              <a:buNone/>
              <a:defRPr sz="1600">
                <a:latin typeface="Comfortaa Medium"/>
                <a:ea typeface="Comfortaa Medium"/>
                <a:cs typeface="Comfortaa Medium"/>
                <a:sym typeface="Comfortaa Medium"/>
              </a:defRPr>
            </a:lvl7pPr>
            <a:lvl8pPr lvl="7" algn="r" rtl="0">
              <a:lnSpc>
                <a:spcPct val="100000"/>
              </a:lnSpc>
              <a:spcBef>
                <a:spcPts val="1600"/>
              </a:spcBef>
              <a:spcAft>
                <a:spcPts val="0"/>
              </a:spcAft>
              <a:buNone/>
              <a:defRPr sz="1600">
                <a:latin typeface="Comfortaa Medium"/>
                <a:ea typeface="Comfortaa Medium"/>
                <a:cs typeface="Comfortaa Medium"/>
                <a:sym typeface="Comfortaa Medium"/>
              </a:defRPr>
            </a:lvl8pPr>
            <a:lvl9pPr lvl="8" algn="r" rtl="0">
              <a:lnSpc>
                <a:spcPct val="100000"/>
              </a:lnSpc>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78" name="Google Shape;278;p33"/>
          <p:cNvSpPr/>
          <p:nvPr/>
        </p:nvSpPr>
        <p:spPr>
          <a:xfrm>
            <a:off x="50" y="4599425"/>
            <a:ext cx="9144000" cy="55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79" name="Google Shape;279;p33"/>
          <p:cNvSpPr/>
          <p:nvPr/>
        </p:nvSpPr>
        <p:spPr>
          <a:xfrm rot="-2700000">
            <a:off x="8759776" y="1038825"/>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rot="-2700000">
            <a:off x="8759776" y="2885450"/>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rot="-2700000">
            <a:off x="4175351" y="4202750"/>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p:cSld name="BLANK_1_1_1_1_1_1_1_1_1_1_1">
    <p:spTree>
      <p:nvGrpSpPr>
        <p:cNvPr id="1" name="Shape 282"/>
        <p:cNvGrpSpPr/>
        <p:nvPr/>
      </p:nvGrpSpPr>
      <p:grpSpPr>
        <a:xfrm>
          <a:off x="0" y="0"/>
          <a:ext cx="0" cy="0"/>
          <a:chOff x="0" y="0"/>
          <a:chExt cx="0" cy="0"/>
        </a:xfrm>
      </p:grpSpPr>
      <p:sp>
        <p:nvSpPr>
          <p:cNvPr id="283" name="Google Shape;283;p34"/>
          <p:cNvSpPr/>
          <p:nvPr/>
        </p:nvSpPr>
        <p:spPr>
          <a:xfrm rot="8100000">
            <a:off x="1323292" y="3346093"/>
            <a:ext cx="2945665" cy="2945665"/>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txBox="1">
            <a:spLocks noGrp="1"/>
          </p:cNvSpPr>
          <p:nvPr>
            <p:ph type="title"/>
          </p:nvPr>
        </p:nvSpPr>
        <p:spPr>
          <a:xfrm>
            <a:off x="1329275" y="3440525"/>
            <a:ext cx="2933700" cy="137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sz="2400">
                <a:solidFill>
                  <a:schemeClr val="lt1"/>
                </a:solidFill>
              </a:defRPr>
            </a:lvl1pPr>
            <a:lvl2pPr lvl="1"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2pPr>
            <a:lvl3pPr lvl="2"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3pPr>
            <a:lvl4pPr lvl="3"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4pPr>
            <a:lvl5pPr lvl="4"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5pPr>
            <a:lvl6pPr lvl="5"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6pPr>
            <a:lvl7pPr lvl="6"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7pPr>
            <a:lvl8pPr lvl="7"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8pPr>
            <a:lvl9pPr lvl="8"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BLANK_1_1_1_1_1_1_1_1_1_1_1_1">
    <p:spTree>
      <p:nvGrpSpPr>
        <p:cNvPr id="1" name="Shape 285"/>
        <p:cNvGrpSpPr/>
        <p:nvPr/>
      </p:nvGrpSpPr>
      <p:grpSpPr>
        <a:xfrm>
          <a:off x="0" y="0"/>
          <a:ext cx="0" cy="0"/>
          <a:chOff x="0" y="0"/>
          <a:chExt cx="0" cy="0"/>
        </a:xfrm>
      </p:grpSpPr>
      <p:sp>
        <p:nvSpPr>
          <p:cNvPr id="286" name="Google Shape;286;p35"/>
          <p:cNvSpPr txBox="1">
            <a:spLocks noGrp="1"/>
          </p:cNvSpPr>
          <p:nvPr>
            <p:ph type="subTitle" idx="1"/>
          </p:nvPr>
        </p:nvSpPr>
        <p:spPr>
          <a:xfrm>
            <a:off x="721142" y="3328150"/>
            <a:ext cx="2981100" cy="513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latin typeface="Rubik"/>
                <a:ea typeface="Rubik"/>
                <a:cs typeface="Rubik"/>
                <a:sym typeface="Rubik"/>
              </a:defRPr>
            </a:lvl1pPr>
            <a:lvl2pPr lvl="1" rtl="0">
              <a:lnSpc>
                <a:spcPct val="100000"/>
              </a:lnSpc>
              <a:spcBef>
                <a:spcPts val="0"/>
              </a:spcBef>
              <a:spcAft>
                <a:spcPts val="0"/>
              </a:spcAft>
              <a:buNone/>
              <a:defRPr sz="2000" b="1">
                <a:latin typeface="Rubik"/>
                <a:ea typeface="Rubik"/>
                <a:cs typeface="Rubik"/>
                <a:sym typeface="Rubik"/>
              </a:defRPr>
            </a:lvl2pPr>
            <a:lvl3pPr lvl="2" rtl="0">
              <a:lnSpc>
                <a:spcPct val="100000"/>
              </a:lnSpc>
              <a:spcBef>
                <a:spcPts val="0"/>
              </a:spcBef>
              <a:spcAft>
                <a:spcPts val="0"/>
              </a:spcAft>
              <a:buNone/>
              <a:defRPr sz="2000" b="1">
                <a:latin typeface="Rubik"/>
                <a:ea typeface="Rubik"/>
                <a:cs typeface="Rubik"/>
                <a:sym typeface="Rubik"/>
              </a:defRPr>
            </a:lvl3pPr>
            <a:lvl4pPr lvl="3" rtl="0">
              <a:lnSpc>
                <a:spcPct val="100000"/>
              </a:lnSpc>
              <a:spcBef>
                <a:spcPts val="0"/>
              </a:spcBef>
              <a:spcAft>
                <a:spcPts val="0"/>
              </a:spcAft>
              <a:buNone/>
              <a:defRPr sz="2000" b="1">
                <a:latin typeface="Rubik"/>
                <a:ea typeface="Rubik"/>
                <a:cs typeface="Rubik"/>
                <a:sym typeface="Rubik"/>
              </a:defRPr>
            </a:lvl4pPr>
            <a:lvl5pPr lvl="4" rtl="0">
              <a:lnSpc>
                <a:spcPct val="100000"/>
              </a:lnSpc>
              <a:spcBef>
                <a:spcPts val="0"/>
              </a:spcBef>
              <a:spcAft>
                <a:spcPts val="0"/>
              </a:spcAft>
              <a:buNone/>
              <a:defRPr sz="2000" b="1">
                <a:latin typeface="Rubik"/>
                <a:ea typeface="Rubik"/>
                <a:cs typeface="Rubik"/>
                <a:sym typeface="Rubik"/>
              </a:defRPr>
            </a:lvl5pPr>
            <a:lvl6pPr lvl="5" rtl="0">
              <a:lnSpc>
                <a:spcPct val="100000"/>
              </a:lnSpc>
              <a:spcBef>
                <a:spcPts val="0"/>
              </a:spcBef>
              <a:spcAft>
                <a:spcPts val="0"/>
              </a:spcAft>
              <a:buNone/>
              <a:defRPr sz="2000" b="1">
                <a:latin typeface="Rubik"/>
                <a:ea typeface="Rubik"/>
                <a:cs typeface="Rubik"/>
                <a:sym typeface="Rubik"/>
              </a:defRPr>
            </a:lvl6pPr>
            <a:lvl7pPr lvl="6" rtl="0">
              <a:lnSpc>
                <a:spcPct val="100000"/>
              </a:lnSpc>
              <a:spcBef>
                <a:spcPts val="0"/>
              </a:spcBef>
              <a:spcAft>
                <a:spcPts val="0"/>
              </a:spcAft>
              <a:buNone/>
              <a:defRPr sz="2000" b="1">
                <a:latin typeface="Rubik"/>
                <a:ea typeface="Rubik"/>
                <a:cs typeface="Rubik"/>
                <a:sym typeface="Rubik"/>
              </a:defRPr>
            </a:lvl7pPr>
            <a:lvl8pPr lvl="7" rtl="0">
              <a:lnSpc>
                <a:spcPct val="100000"/>
              </a:lnSpc>
              <a:spcBef>
                <a:spcPts val="0"/>
              </a:spcBef>
              <a:spcAft>
                <a:spcPts val="0"/>
              </a:spcAft>
              <a:buNone/>
              <a:defRPr sz="2000" b="1">
                <a:latin typeface="Rubik"/>
                <a:ea typeface="Rubik"/>
                <a:cs typeface="Rubik"/>
                <a:sym typeface="Rubik"/>
              </a:defRPr>
            </a:lvl8pPr>
            <a:lvl9pPr lvl="8" rtl="0">
              <a:lnSpc>
                <a:spcPct val="100000"/>
              </a:lnSpc>
              <a:spcBef>
                <a:spcPts val="0"/>
              </a:spcBef>
              <a:spcAft>
                <a:spcPts val="0"/>
              </a:spcAft>
              <a:buNone/>
              <a:defRPr sz="2000" b="1">
                <a:latin typeface="Rubik"/>
                <a:ea typeface="Rubik"/>
                <a:cs typeface="Rubik"/>
                <a:sym typeface="Rubik"/>
              </a:defRPr>
            </a:lvl9pPr>
          </a:lstStyle>
          <a:p>
            <a:endParaRPr/>
          </a:p>
        </p:txBody>
      </p:sp>
      <p:sp>
        <p:nvSpPr>
          <p:cNvPr id="287" name="Google Shape;287;p35"/>
          <p:cNvSpPr txBox="1">
            <a:spLocks noGrp="1"/>
          </p:cNvSpPr>
          <p:nvPr>
            <p:ph type="subTitle" idx="2"/>
          </p:nvPr>
        </p:nvSpPr>
        <p:spPr>
          <a:xfrm>
            <a:off x="721125" y="3842150"/>
            <a:ext cx="2981100" cy="744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1600"/>
              </a:spcBef>
              <a:spcAft>
                <a:spcPts val="0"/>
              </a:spcAft>
              <a:buNone/>
              <a:defRPr sz="1600">
                <a:latin typeface="Comfortaa Medium"/>
                <a:ea typeface="Comfortaa Medium"/>
                <a:cs typeface="Comfortaa Medium"/>
                <a:sym typeface="Comfortaa Medium"/>
              </a:defRPr>
            </a:lvl2pPr>
            <a:lvl3pPr lvl="2" rtl="0">
              <a:spcBef>
                <a:spcPts val="1600"/>
              </a:spcBef>
              <a:spcAft>
                <a:spcPts val="0"/>
              </a:spcAft>
              <a:buNone/>
              <a:defRPr sz="1600">
                <a:latin typeface="Comfortaa Medium"/>
                <a:ea typeface="Comfortaa Medium"/>
                <a:cs typeface="Comfortaa Medium"/>
                <a:sym typeface="Comfortaa Medium"/>
              </a:defRPr>
            </a:lvl3pPr>
            <a:lvl4pPr lvl="3" rtl="0">
              <a:spcBef>
                <a:spcPts val="1600"/>
              </a:spcBef>
              <a:spcAft>
                <a:spcPts val="0"/>
              </a:spcAft>
              <a:buNone/>
              <a:defRPr sz="1600">
                <a:latin typeface="Comfortaa Medium"/>
                <a:ea typeface="Comfortaa Medium"/>
                <a:cs typeface="Comfortaa Medium"/>
                <a:sym typeface="Comfortaa Medium"/>
              </a:defRPr>
            </a:lvl4pPr>
            <a:lvl5pPr lvl="4" rtl="0">
              <a:spcBef>
                <a:spcPts val="1600"/>
              </a:spcBef>
              <a:spcAft>
                <a:spcPts val="0"/>
              </a:spcAft>
              <a:buNone/>
              <a:defRPr sz="1600">
                <a:latin typeface="Comfortaa Medium"/>
                <a:ea typeface="Comfortaa Medium"/>
                <a:cs typeface="Comfortaa Medium"/>
                <a:sym typeface="Comfortaa Medium"/>
              </a:defRPr>
            </a:lvl5pPr>
            <a:lvl6pPr lvl="5" rtl="0">
              <a:spcBef>
                <a:spcPts val="1600"/>
              </a:spcBef>
              <a:spcAft>
                <a:spcPts val="0"/>
              </a:spcAft>
              <a:buNone/>
              <a:defRPr sz="1600">
                <a:latin typeface="Comfortaa Medium"/>
                <a:ea typeface="Comfortaa Medium"/>
                <a:cs typeface="Comfortaa Medium"/>
                <a:sym typeface="Comfortaa Medium"/>
              </a:defRPr>
            </a:lvl6pPr>
            <a:lvl7pPr lvl="6" rtl="0">
              <a:spcBef>
                <a:spcPts val="1600"/>
              </a:spcBef>
              <a:spcAft>
                <a:spcPts val="0"/>
              </a:spcAft>
              <a:buNone/>
              <a:defRPr sz="1600">
                <a:latin typeface="Comfortaa Medium"/>
                <a:ea typeface="Comfortaa Medium"/>
                <a:cs typeface="Comfortaa Medium"/>
                <a:sym typeface="Comfortaa Medium"/>
              </a:defRPr>
            </a:lvl7pPr>
            <a:lvl8pPr lvl="7" rtl="0">
              <a:spcBef>
                <a:spcPts val="1600"/>
              </a:spcBef>
              <a:spcAft>
                <a:spcPts val="0"/>
              </a:spcAft>
              <a:buNone/>
              <a:defRPr sz="1600">
                <a:latin typeface="Comfortaa Medium"/>
                <a:ea typeface="Comfortaa Medium"/>
                <a:cs typeface="Comfortaa Medium"/>
                <a:sym typeface="Comfortaa Medium"/>
              </a:defRPr>
            </a:lvl8pPr>
            <a:lvl9pPr lvl="8"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88" name="Google Shape;288;p35"/>
          <p:cNvSpPr txBox="1">
            <a:spLocks noGrp="1"/>
          </p:cNvSpPr>
          <p:nvPr>
            <p:ph type="subTitle" idx="3"/>
          </p:nvPr>
        </p:nvSpPr>
        <p:spPr>
          <a:xfrm>
            <a:off x="4572018" y="1104175"/>
            <a:ext cx="2981100" cy="51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000" b="1">
                <a:latin typeface="Rubik"/>
                <a:ea typeface="Rubik"/>
                <a:cs typeface="Rubik"/>
                <a:sym typeface="Rubik"/>
              </a:defRPr>
            </a:lvl1pPr>
            <a:lvl2pPr lvl="1" algn="r" rtl="0">
              <a:lnSpc>
                <a:spcPct val="100000"/>
              </a:lnSpc>
              <a:spcBef>
                <a:spcPts val="0"/>
              </a:spcBef>
              <a:spcAft>
                <a:spcPts val="0"/>
              </a:spcAft>
              <a:buNone/>
              <a:defRPr sz="2000" b="1">
                <a:latin typeface="Rubik"/>
                <a:ea typeface="Rubik"/>
                <a:cs typeface="Rubik"/>
                <a:sym typeface="Rubik"/>
              </a:defRPr>
            </a:lvl2pPr>
            <a:lvl3pPr lvl="2" algn="r" rtl="0">
              <a:lnSpc>
                <a:spcPct val="100000"/>
              </a:lnSpc>
              <a:spcBef>
                <a:spcPts val="0"/>
              </a:spcBef>
              <a:spcAft>
                <a:spcPts val="0"/>
              </a:spcAft>
              <a:buNone/>
              <a:defRPr sz="2000" b="1">
                <a:latin typeface="Rubik"/>
                <a:ea typeface="Rubik"/>
                <a:cs typeface="Rubik"/>
                <a:sym typeface="Rubik"/>
              </a:defRPr>
            </a:lvl3pPr>
            <a:lvl4pPr lvl="3" algn="r" rtl="0">
              <a:lnSpc>
                <a:spcPct val="100000"/>
              </a:lnSpc>
              <a:spcBef>
                <a:spcPts val="0"/>
              </a:spcBef>
              <a:spcAft>
                <a:spcPts val="0"/>
              </a:spcAft>
              <a:buNone/>
              <a:defRPr sz="2000" b="1">
                <a:latin typeface="Rubik"/>
                <a:ea typeface="Rubik"/>
                <a:cs typeface="Rubik"/>
                <a:sym typeface="Rubik"/>
              </a:defRPr>
            </a:lvl4pPr>
            <a:lvl5pPr lvl="4" algn="r" rtl="0">
              <a:lnSpc>
                <a:spcPct val="100000"/>
              </a:lnSpc>
              <a:spcBef>
                <a:spcPts val="0"/>
              </a:spcBef>
              <a:spcAft>
                <a:spcPts val="0"/>
              </a:spcAft>
              <a:buNone/>
              <a:defRPr sz="2000" b="1">
                <a:latin typeface="Rubik"/>
                <a:ea typeface="Rubik"/>
                <a:cs typeface="Rubik"/>
                <a:sym typeface="Rubik"/>
              </a:defRPr>
            </a:lvl5pPr>
            <a:lvl6pPr lvl="5" algn="r" rtl="0">
              <a:lnSpc>
                <a:spcPct val="100000"/>
              </a:lnSpc>
              <a:spcBef>
                <a:spcPts val="0"/>
              </a:spcBef>
              <a:spcAft>
                <a:spcPts val="0"/>
              </a:spcAft>
              <a:buNone/>
              <a:defRPr sz="2000" b="1">
                <a:latin typeface="Rubik"/>
                <a:ea typeface="Rubik"/>
                <a:cs typeface="Rubik"/>
                <a:sym typeface="Rubik"/>
              </a:defRPr>
            </a:lvl6pPr>
            <a:lvl7pPr lvl="6" algn="r" rtl="0">
              <a:lnSpc>
                <a:spcPct val="100000"/>
              </a:lnSpc>
              <a:spcBef>
                <a:spcPts val="0"/>
              </a:spcBef>
              <a:spcAft>
                <a:spcPts val="0"/>
              </a:spcAft>
              <a:buNone/>
              <a:defRPr sz="2000" b="1">
                <a:latin typeface="Rubik"/>
                <a:ea typeface="Rubik"/>
                <a:cs typeface="Rubik"/>
                <a:sym typeface="Rubik"/>
              </a:defRPr>
            </a:lvl7pPr>
            <a:lvl8pPr lvl="7" algn="r" rtl="0">
              <a:lnSpc>
                <a:spcPct val="100000"/>
              </a:lnSpc>
              <a:spcBef>
                <a:spcPts val="0"/>
              </a:spcBef>
              <a:spcAft>
                <a:spcPts val="0"/>
              </a:spcAft>
              <a:buNone/>
              <a:defRPr sz="2000" b="1">
                <a:latin typeface="Rubik"/>
                <a:ea typeface="Rubik"/>
                <a:cs typeface="Rubik"/>
                <a:sym typeface="Rubik"/>
              </a:defRPr>
            </a:lvl8pPr>
            <a:lvl9pPr lvl="8" algn="r" rtl="0">
              <a:lnSpc>
                <a:spcPct val="100000"/>
              </a:lnSpc>
              <a:spcBef>
                <a:spcPts val="0"/>
              </a:spcBef>
              <a:spcAft>
                <a:spcPts val="0"/>
              </a:spcAft>
              <a:buNone/>
              <a:defRPr sz="2000" b="1">
                <a:latin typeface="Rubik"/>
                <a:ea typeface="Rubik"/>
                <a:cs typeface="Rubik"/>
                <a:sym typeface="Rubik"/>
              </a:defRPr>
            </a:lvl9pPr>
          </a:lstStyle>
          <a:p>
            <a:endParaRPr/>
          </a:p>
        </p:txBody>
      </p:sp>
      <p:sp>
        <p:nvSpPr>
          <p:cNvPr id="289" name="Google Shape;289;p35"/>
          <p:cNvSpPr txBox="1">
            <a:spLocks noGrp="1"/>
          </p:cNvSpPr>
          <p:nvPr>
            <p:ph type="subTitle" idx="4"/>
          </p:nvPr>
        </p:nvSpPr>
        <p:spPr>
          <a:xfrm>
            <a:off x="4572000" y="1622446"/>
            <a:ext cx="2981100" cy="7530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600">
                <a:latin typeface="Comfortaa Medium"/>
                <a:ea typeface="Comfortaa Medium"/>
                <a:cs typeface="Comfortaa Medium"/>
                <a:sym typeface="Comfortaa Medium"/>
              </a:defRPr>
            </a:lvl1pPr>
            <a:lvl2pPr lvl="1" algn="r" rtl="0">
              <a:spcBef>
                <a:spcPts val="1600"/>
              </a:spcBef>
              <a:spcAft>
                <a:spcPts val="0"/>
              </a:spcAft>
              <a:buNone/>
              <a:defRPr sz="1600">
                <a:latin typeface="Comfortaa Medium"/>
                <a:ea typeface="Comfortaa Medium"/>
                <a:cs typeface="Comfortaa Medium"/>
                <a:sym typeface="Comfortaa Medium"/>
              </a:defRPr>
            </a:lvl2pPr>
            <a:lvl3pPr lvl="2" algn="r" rtl="0">
              <a:spcBef>
                <a:spcPts val="1600"/>
              </a:spcBef>
              <a:spcAft>
                <a:spcPts val="0"/>
              </a:spcAft>
              <a:buNone/>
              <a:defRPr sz="1600">
                <a:latin typeface="Comfortaa Medium"/>
                <a:ea typeface="Comfortaa Medium"/>
                <a:cs typeface="Comfortaa Medium"/>
                <a:sym typeface="Comfortaa Medium"/>
              </a:defRPr>
            </a:lvl3pPr>
            <a:lvl4pPr lvl="3" algn="r" rtl="0">
              <a:spcBef>
                <a:spcPts val="1600"/>
              </a:spcBef>
              <a:spcAft>
                <a:spcPts val="0"/>
              </a:spcAft>
              <a:buNone/>
              <a:defRPr sz="1600">
                <a:latin typeface="Comfortaa Medium"/>
                <a:ea typeface="Comfortaa Medium"/>
                <a:cs typeface="Comfortaa Medium"/>
                <a:sym typeface="Comfortaa Medium"/>
              </a:defRPr>
            </a:lvl4pPr>
            <a:lvl5pPr lvl="4" algn="r" rtl="0">
              <a:spcBef>
                <a:spcPts val="1600"/>
              </a:spcBef>
              <a:spcAft>
                <a:spcPts val="0"/>
              </a:spcAft>
              <a:buNone/>
              <a:defRPr sz="1600">
                <a:latin typeface="Comfortaa Medium"/>
                <a:ea typeface="Comfortaa Medium"/>
                <a:cs typeface="Comfortaa Medium"/>
                <a:sym typeface="Comfortaa Medium"/>
              </a:defRPr>
            </a:lvl5pPr>
            <a:lvl6pPr lvl="5" algn="r" rtl="0">
              <a:spcBef>
                <a:spcPts val="1600"/>
              </a:spcBef>
              <a:spcAft>
                <a:spcPts val="0"/>
              </a:spcAft>
              <a:buNone/>
              <a:defRPr sz="1600">
                <a:latin typeface="Comfortaa Medium"/>
                <a:ea typeface="Comfortaa Medium"/>
                <a:cs typeface="Comfortaa Medium"/>
                <a:sym typeface="Comfortaa Medium"/>
              </a:defRPr>
            </a:lvl6pPr>
            <a:lvl7pPr lvl="6" algn="r" rtl="0">
              <a:spcBef>
                <a:spcPts val="1600"/>
              </a:spcBef>
              <a:spcAft>
                <a:spcPts val="0"/>
              </a:spcAft>
              <a:buNone/>
              <a:defRPr sz="1600">
                <a:latin typeface="Comfortaa Medium"/>
                <a:ea typeface="Comfortaa Medium"/>
                <a:cs typeface="Comfortaa Medium"/>
                <a:sym typeface="Comfortaa Medium"/>
              </a:defRPr>
            </a:lvl7pPr>
            <a:lvl8pPr lvl="7" algn="r" rtl="0">
              <a:spcBef>
                <a:spcPts val="1600"/>
              </a:spcBef>
              <a:spcAft>
                <a:spcPts val="0"/>
              </a:spcAft>
              <a:buNone/>
              <a:defRPr sz="1600">
                <a:latin typeface="Comfortaa Medium"/>
                <a:ea typeface="Comfortaa Medium"/>
                <a:cs typeface="Comfortaa Medium"/>
                <a:sym typeface="Comfortaa Medium"/>
              </a:defRPr>
            </a:lvl8pPr>
            <a:lvl9pPr lvl="8" algn="r"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290" name="Google Shape;290;p35"/>
          <p:cNvSpPr/>
          <p:nvPr/>
        </p:nvSpPr>
        <p:spPr>
          <a:xfrm>
            <a:off x="8084750" y="0"/>
            <a:ext cx="798000" cy="515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rot="-2700000">
            <a:off x="8598657"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5">
  <p:cSld name="CUSTOM_17">
    <p:spTree>
      <p:nvGrpSpPr>
        <p:cNvPr id="1" name="Shape 296"/>
        <p:cNvGrpSpPr/>
        <p:nvPr/>
      </p:nvGrpSpPr>
      <p:grpSpPr>
        <a:xfrm>
          <a:off x="0" y="0"/>
          <a:ext cx="0" cy="0"/>
          <a:chOff x="0" y="0"/>
          <a:chExt cx="0" cy="0"/>
        </a:xfrm>
      </p:grpSpPr>
      <p:sp>
        <p:nvSpPr>
          <p:cNvPr id="297" name="Google Shape;297;p36"/>
          <p:cNvSpPr/>
          <p:nvPr/>
        </p:nvSpPr>
        <p:spPr>
          <a:xfrm>
            <a:off x="50" y="4599425"/>
            <a:ext cx="9144000" cy="55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98" name="Google Shape;298;p36"/>
          <p:cNvSpPr/>
          <p:nvPr/>
        </p:nvSpPr>
        <p:spPr>
          <a:xfrm rot="-2700000">
            <a:off x="8759776" y="78565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rot="-2700000">
            <a:off x="8759776" y="2022675"/>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p:nvPr/>
        </p:nvSpPr>
        <p:spPr>
          <a:xfrm rot="-2700000">
            <a:off x="8759776" y="325970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6"/>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302" name="Google Shape;302;p36"/>
          <p:cNvSpPr txBox="1">
            <a:spLocks noGrp="1"/>
          </p:cNvSpPr>
          <p:nvPr>
            <p:ph type="subTitle" idx="1"/>
          </p:nvPr>
        </p:nvSpPr>
        <p:spPr>
          <a:xfrm>
            <a:off x="713225" y="2980338"/>
            <a:ext cx="2377200" cy="6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303" name="Google Shape;303;p36"/>
          <p:cNvSpPr txBox="1">
            <a:spLocks noGrp="1"/>
          </p:cNvSpPr>
          <p:nvPr>
            <p:ph type="subTitle" idx="2"/>
          </p:nvPr>
        </p:nvSpPr>
        <p:spPr>
          <a:xfrm>
            <a:off x="713225" y="3602512"/>
            <a:ext cx="2377200" cy="7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04" name="Google Shape;304;p36"/>
          <p:cNvSpPr txBox="1">
            <a:spLocks noGrp="1"/>
          </p:cNvSpPr>
          <p:nvPr>
            <p:ph type="subTitle" idx="3"/>
          </p:nvPr>
        </p:nvSpPr>
        <p:spPr>
          <a:xfrm>
            <a:off x="6053550" y="2980338"/>
            <a:ext cx="2377200" cy="6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305" name="Google Shape;305;p36"/>
          <p:cNvSpPr txBox="1">
            <a:spLocks noGrp="1"/>
          </p:cNvSpPr>
          <p:nvPr>
            <p:ph type="subTitle" idx="4"/>
          </p:nvPr>
        </p:nvSpPr>
        <p:spPr>
          <a:xfrm>
            <a:off x="6053550" y="3602512"/>
            <a:ext cx="2377200" cy="7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06" name="Google Shape;306;p36"/>
          <p:cNvSpPr txBox="1">
            <a:spLocks noGrp="1"/>
          </p:cNvSpPr>
          <p:nvPr>
            <p:ph type="subTitle" idx="5"/>
          </p:nvPr>
        </p:nvSpPr>
        <p:spPr>
          <a:xfrm>
            <a:off x="3383388" y="2980338"/>
            <a:ext cx="2377200" cy="6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307" name="Google Shape;307;p36"/>
          <p:cNvSpPr txBox="1">
            <a:spLocks noGrp="1"/>
          </p:cNvSpPr>
          <p:nvPr>
            <p:ph type="subTitle" idx="6"/>
          </p:nvPr>
        </p:nvSpPr>
        <p:spPr>
          <a:xfrm>
            <a:off x="3383388" y="3602512"/>
            <a:ext cx="2377200" cy="7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3">
  <p:cSld name="CUSTOM_6">
    <p:spTree>
      <p:nvGrpSpPr>
        <p:cNvPr id="1" name="Shape 308"/>
        <p:cNvGrpSpPr/>
        <p:nvPr/>
      </p:nvGrpSpPr>
      <p:grpSpPr>
        <a:xfrm>
          <a:off x="0" y="0"/>
          <a:ext cx="0" cy="0"/>
          <a:chOff x="0" y="0"/>
          <a:chExt cx="0" cy="0"/>
        </a:xfrm>
      </p:grpSpPr>
      <p:sp>
        <p:nvSpPr>
          <p:cNvPr id="309" name="Google Shape;309;p37"/>
          <p:cNvSpPr txBox="1">
            <a:spLocks noGrp="1"/>
          </p:cNvSpPr>
          <p:nvPr>
            <p:ph type="body" idx="1"/>
          </p:nvPr>
        </p:nvSpPr>
        <p:spPr>
          <a:xfrm>
            <a:off x="1072675" y="1440550"/>
            <a:ext cx="3003900" cy="2871300"/>
          </a:xfrm>
          <a:prstGeom prst="rect">
            <a:avLst/>
          </a:prstGeom>
        </p:spPr>
        <p:txBody>
          <a:bodyPr spcFirstLastPara="1" wrap="square" lIns="91425" tIns="91425" rIns="91425" bIns="91425" anchor="t" anchorCtr="0">
            <a:noAutofit/>
          </a:bodyPr>
          <a:lstStyle>
            <a:lvl1pPr marL="457200" marR="274320" lvl="0" indent="-304800" rtl="0">
              <a:spcBef>
                <a:spcPts val="0"/>
              </a:spcBef>
              <a:spcAft>
                <a:spcPts val="0"/>
              </a:spcAft>
              <a:buClr>
                <a:srgbClr val="434343"/>
              </a:buClr>
              <a:buSzPts val="1200"/>
              <a:buFont typeface="Livvic"/>
              <a:buAutoNum type="arabicPeriod"/>
              <a:defRPr sz="1600">
                <a:latin typeface="Comfortaa"/>
                <a:ea typeface="Comfortaa"/>
                <a:cs typeface="Comfortaa"/>
                <a:sym typeface="Comfortaa"/>
              </a:defRPr>
            </a:lvl1pPr>
            <a:lvl2pPr marL="914400" lvl="1" indent="-304800" rtl="0">
              <a:lnSpc>
                <a:spcPct val="100000"/>
              </a:lnSpc>
              <a:spcBef>
                <a:spcPts val="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310" name="Google Shape;310;p37"/>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311" name="Google Shape;311;p37"/>
          <p:cNvSpPr txBox="1">
            <a:spLocks noGrp="1"/>
          </p:cNvSpPr>
          <p:nvPr>
            <p:ph type="body" idx="2"/>
          </p:nvPr>
        </p:nvSpPr>
        <p:spPr>
          <a:xfrm>
            <a:off x="5054350" y="1440550"/>
            <a:ext cx="3003900" cy="2871300"/>
          </a:xfrm>
          <a:prstGeom prst="rect">
            <a:avLst/>
          </a:prstGeom>
        </p:spPr>
        <p:txBody>
          <a:bodyPr spcFirstLastPara="1" wrap="square" lIns="91425" tIns="91425" rIns="91425" bIns="91425" anchor="t" anchorCtr="0">
            <a:noAutofit/>
          </a:bodyPr>
          <a:lstStyle>
            <a:lvl1pPr marL="457200" marR="274320" lvl="0" indent="-304800" rtl="0">
              <a:spcBef>
                <a:spcPts val="0"/>
              </a:spcBef>
              <a:spcAft>
                <a:spcPts val="0"/>
              </a:spcAft>
              <a:buClr>
                <a:srgbClr val="434343"/>
              </a:buClr>
              <a:buSzPts val="1200"/>
              <a:buFont typeface="Livvic"/>
              <a:buAutoNum type="arabicPeriod"/>
              <a:defRPr sz="1600">
                <a:latin typeface="Comfortaa"/>
                <a:ea typeface="Comfortaa"/>
                <a:cs typeface="Comfortaa"/>
                <a:sym typeface="Comfortaa"/>
              </a:defRPr>
            </a:lvl1pPr>
            <a:lvl2pPr marL="914400" lvl="1" indent="-304800" rtl="0">
              <a:lnSpc>
                <a:spcPct val="100000"/>
              </a:lnSpc>
              <a:spcBef>
                <a:spcPts val="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312" name="Google Shape;312;p37"/>
          <p:cNvSpPr/>
          <p:nvPr/>
        </p:nvSpPr>
        <p:spPr>
          <a:xfrm>
            <a:off x="50" y="4599425"/>
            <a:ext cx="9144000" cy="55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13" name="Google Shape;313;p37"/>
          <p:cNvSpPr/>
          <p:nvPr/>
        </p:nvSpPr>
        <p:spPr>
          <a:xfrm rot="-2700000">
            <a:off x="8748976" y="2175075"/>
            <a:ext cx="793374" cy="7933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7"/>
          <p:cNvSpPr/>
          <p:nvPr/>
        </p:nvSpPr>
        <p:spPr>
          <a:xfrm rot="-2700000">
            <a:off x="4175301" y="4202750"/>
            <a:ext cx="793374" cy="7933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ly Title 6">
  <p:cSld name="BLANK_1_1_1_1_1_1_1_1_1_1_1_1_1">
    <p:spTree>
      <p:nvGrpSpPr>
        <p:cNvPr id="1" name="Shape 315"/>
        <p:cNvGrpSpPr/>
        <p:nvPr/>
      </p:nvGrpSpPr>
      <p:grpSpPr>
        <a:xfrm>
          <a:off x="0" y="0"/>
          <a:ext cx="0" cy="0"/>
          <a:chOff x="0" y="0"/>
          <a:chExt cx="0" cy="0"/>
        </a:xfrm>
      </p:grpSpPr>
      <p:sp>
        <p:nvSpPr>
          <p:cNvPr id="316" name="Google Shape;316;p38"/>
          <p:cNvSpPr/>
          <p:nvPr/>
        </p:nvSpPr>
        <p:spPr>
          <a:xfrm>
            <a:off x="8084750" y="0"/>
            <a:ext cx="798000" cy="515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8"/>
          <p:cNvSpPr/>
          <p:nvPr/>
        </p:nvSpPr>
        <p:spPr>
          <a:xfrm rot="-2700000">
            <a:off x="8598657" y="2981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8"/>
          <p:cNvSpPr/>
          <p:nvPr/>
        </p:nvSpPr>
        <p:spPr>
          <a:xfrm rot="-2700000">
            <a:off x="8598657"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8"/>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7">
  <p:cSld name="BLANK_1_1_1_1_1_1_1_1_1_1_1_1_1_3">
    <p:spTree>
      <p:nvGrpSpPr>
        <p:cNvPr id="1" name="Shape 320"/>
        <p:cNvGrpSpPr/>
        <p:nvPr/>
      </p:nvGrpSpPr>
      <p:grpSpPr>
        <a:xfrm>
          <a:off x="0" y="0"/>
          <a:ext cx="0" cy="0"/>
          <a:chOff x="0" y="0"/>
          <a:chExt cx="0" cy="0"/>
        </a:xfrm>
      </p:grpSpPr>
      <p:sp>
        <p:nvSpPr>
          <p:cNvPr id="321" name="Google Shape;321;p39"/>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322" name="Google Shape;322;p39"/>
          <p:cNvSpPr/>
          <p:nvPr/>
        </p:nvSpPr>
        <p:spPr>
          <a:xfrm>
            <a:off x="-8175" y="4599425"/>
            <a:ext cx="9160200" cy="54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9"/>
          <p:cNvSpPr/>
          <p:nvPr/>
        </p:nvSpPr>
        <p:spPr>
          <a:xfrm rot="-2700000">
            <a:off x="8748976" y="3174925"/>
            <a:ext cx="793374" cy="79337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rot="-2700000">
            <a:off x="877551" y="4202750"/>
            <a:ext cx="793374" cy="79337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9">
  <p:cSld name="BLANK_1_1_1_1_1_1_1_1_1_1_1_1_1_3_1">
    <p:spTree>
      <p:nvGrpSpPr>
        <p:cNvPr id="1" name="Shape 325"/>
        <p:cNvGrpSpPr/>
        <p:nvPr/>
      </p:nvGrpSpPr>
      <p:grpSpPr>
        <a:xfrm>
          <a:off x="0" y="0"/>
          <a:ext cx="0" cy="0"/>
          <a:chOff x="0" y="0"/>
          <a:chExt cx="0" cy="0"/>
        </a:xfrm>
      </p:grpSpPr>
      <p:sp>
        <p:nvSpPr>
          <p:cNvPr id="326" name="Google Shape;326;p40"/>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327" name="Google Shape;327;p40"/>
          <p:cNvSpPr/>
          <p:nvPr/>
        </p:nvSpPr>
        <p:spPr>
          <a:xfrm>
            <a:off x="50" y="4599425"/>
            <a:ext cx="9144000" cy="551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28" name="Google Shape;328;p40"/>
          <p:cNvSpPr/>
          <p:nvPr/>
        </p:nvSpPr>
        <p:spPr>
          <a:xfrm rot="-2700000">
            <a:off x="8759776" y="1038825"/>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rot="-2700000">
            <a:off x="8759776" y="2885450"/>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rot="-2700000">
            <a:off x="877526" y="4202750"/>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8" name="Google Shape;28;p5"/>
          <p:cNvSpPr txBox="1">
            <a:spLocks noGrp="1"/>
          </p:cNvSpPr>
          <p:nvPr>
            <p:ph type="subTitle" idx="1"/>
          </p:nvPr>
        </p:nvSpPr>
        <p:spPr>
          <a:xfrm>
            <a:off x="4970699" y="1664737"/>
            <a:ext cx="20340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29" name="Google Shape;29;p5"/>
          <p:cNvSpPr txBox="1">
            <a:spLocks noGrp="1"/>
          </p:cNvSpPr>
          <p:nvPr>
            <p:ph type="subTitle" idx="2"/>
          </p:nvPr>
        </p:nvSpPr>
        <p:spPr>
          <a:xfrm>
            <a:off x="4573611" y="3404126"/>
            <a:ext cx="2828100" cy="120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0"/>
              </a:spcBef>
              <a:spcAft>
                <a:spcPts val="0"/>
              </a:spcAft>
              <a:buNone/>
              <a:defRPr sz="1600">
                <a:latin typeface="Comfortaa Medium"/>
                <a:ea typeface="Comfortaa Medium"/>
                <a:cs typeface="Comfortaa Medium"/>
                <a:sym typeface="Comfortaa Medium"/>
              </a:defRPr>
            </a:lvl2pPr>
            <a:lvl3pPr lvl="2" algn="ctr" rtl="0">
              <a:spcBef>
                <a:spcPts val="0"/>
              </a:spcBef>
              <a:spcAft>
                <a:spcPts val="0"/>
              </a:spcAft>
              <a:buNone/>
              <a:defRPr sz="1600">
                <a:latin typeface="Comfortaa Medium"/>
                <a:ea typeface="Comfortaa Medium"/>
                <a:cs typeface="Comfortaa Medium"/>
                <a:sym typeface="Comfortaa Medium"/>
              </a:defRPr>
            </a:lvl3pPr>
            <a:lvl4pPr lvl="3" algn="ctr" rtl="0">
              <a:spcBef>
                <a:spcPts val="0"/>
              </a:spcBef>
              <a:spcAft>
                <a:spcPts val="0"/>
              </a:spcAft>
              <a:buNone/>
              <a:defRPr sz="1600">
                <a:latin typeface="Comfortaa Medium"/>
                <a:ea typeface="Comfortaa Medium"/>
                <a:cs typeface="Comfortaa Medium"/>
                <a:sym typeface="Comfortaa Medium"/>
              </a:defRPr>
            </a:lvl4pPr>
            <a:lvl5pPr lvl="4" algn="ctr" rtl="0">
              <a:spcBef>
                <a:spcPts val="0"/>
              </a:spcBef>
              <a:spcAft>
                <a:spcPts val="0"/>
              </a:spcAft>
              <a:buNone/>
              <a:defRPr sz="1600">
                <a:latin typeface="Comfortaa Medium"/>
                <a:ea typeface="Comfortaa Medium"/>
                <a:cs typeface="Comfortaa Medium"/>
                <a:sym typeface="Comfortaa Medium"/>
              </a:defRPr>
            </a:lvl5pPr>
            <a:lvl6pPr lvl="5" algn="ctr" rtl="0">
              <a:spcBef>
                <a:spcPts val="0"/>
              </a:spcBef>
              <a:spcAft>
                <a:spcPts val="0"/>
              </a:spcAft>
              <a:buNone/>
              <a:defRPr sz="1600">
                <a:latin typeface="Comfortaa Medium"/>
                <a:ea typeface="Comfortaa Medium"/>
                <a:cs typeface="Comfortaa Medium"/>
                <a:sym typeface="Comfortaa Medium"/>
              </a:defRPr>
            </a:lvl6pPr>
            <a:lvl7pPr lvl="6" algn="ctr" rtl="0">
              <a:spcBef>
                <a:spcPts val="0"/>
              </a:spcBef>
              <a:spcAft>
                <a:spcPts val="0"/>
              </a:spcAft>
              <a:buNone/>
              <a:defRPr sz="1600">
                <a:latin typeface="Comfortaa Medium"/>
                <a:ea typeface="Comfortaa Medium"/>
                <a:cs typeface="Comfortaa Medium"/>
                <a:sym typeface="Comfortaa Medium"/>
              </a:defRPr>
            </a:lvl7pPr>
            <a:lvl8pPr lvl="7" algn="ctr" rtl="0">
              <a:spcBef>
                <a:spcPts val="0"/>
              </a:spcBef>
              <a:spcAft>
                <a:spcPts val="0"/>
              </a:spcAft>
              <a:buNone/>
              <a:defRPr sz="1600">
                <a:latin typeface="Comfortaa Medium"/>
                <a:ea typeface="Comfortaa Medium"/>
                <a:cs typeface="Comfortaa Medium"/>
                <a:sym typeface="Comfortaa Medium"/>
              </a:defRPr>
            </a:lvl8pPr>
            <a:lvl9pPr lvl="8" algn="ctr" rtl="0">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0" name="Google Shape;30;p5"/>
          <p:cNvSpPr txBox="1">
            <a:spLocks noGrp="1"/>
          </p:cNvSpPr>
          <p:nvPr>
            <p:ph type="subTitle" idx="3"/>
          </p:nvPr>
        </p:nvSpPr>
        <p:spPr>
          <a:xfrm>
            <a:off x="1109349" y="1664737"/>
            <a:ext cx="20340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Rubik"/>
                <a:ea typeface="Rubik"/>
                <a:cs typeface="Rubik"/>
                <a:sym typeface="Rubik"/>
              </a:defRPr>
            </a:lvl1pPr>
            <a:lvl2pPr lvl="1" algn="ctr" rtl="0">
              <a:lnSpc>
                <a:spcPct val="100000"/>
              </a:lnSpc>
              <a:spcBef>
                <a:spcPts val="0"/>
              </a:spcBef>
              <a:spcAft>
                <a:spcPts val="0"/>
              </a:spcAft>
              <a:buNone/>
              <a:defRPr sz="2000" b="1">
                <a:latin typeface="Rubik"/>
                <a:ea typeface="Rubik"/>
                <a:cs typeface="Rubik"/>
                <a:sym typeface="Rubik"/>
              </a:defRPr>
            </a:lvl2pPr>
            <a:lvl3pPr lvl="2" algn="ctr" rtl="0">
              <a:lnSpc>
                <a:spcPct val="100000"/>
              </a:lnSpc>
              <a:spcBef>
                <a:spcPts val="0"/>
              </a:spcBef>
              <a:spcAft>
                <a:spcPts val="0"/>
              </a:spcAft>
              <a:buNone/>
              <a:defRPr sz="2000" b="1">
                <a:latin typeface="Rubik"/>
                <a:ea typeface="Rubik"/>
                <a:cs typeface="Rubik"/>
                <a:sym typeface="Rubik"/>
              </a:defRPr>
            </a:lvl3pPr>
            <a:lvl4pPr lvl="3" algn="ctr" rtl="0">
              <a:lnSpc>
                <a:spcPct val="100000"/>
              </a:lnSpc>
              <a:spcBef>
                <a:spcPts val="0"/>
              </a:spcBef>
              <a:spcAft>
                <a:spcPts val="0"/>
              </a:spcAft>
              <a:buNone/>
              <a:defRPr sz="2000" b="1">
                <a:latin typeface="Rubik"/>
                <a:ea typeface="Rubik"/>
                <a:cs typeface="Rubik"/>
                <a:sym typeface="Rubik"/>
              </a:defRPr>
            </a:lvl4pPr>
            <a:lvl5pPr lvl="4" algn="ctr" rtl="0">
              <a:lnSpc>
                <a:spcPct val="100000"/>
              </a:lnSpc>
              <a:spcBef>
                <a:spcPts val="0"/>
              </a:spcBef>
              <a:spcAft>
                <a:spcPts val="0"/>
              </a:spcAft>
              <a:buNone/>
              <a:defRPr sz="2000" b="1">
                <a:latin typeface="Rubik"/>
                <a:ea typeface="Rubik"/>
                <a:cs typeface="Rubik"/>
                <a:sym typeface="Rubik"/>
              </a:defRPr>
            </a:lvl5pPr>
            <a:lvl6pPr lvl="5" algn="ctr" rtl="0">
              <a:lnSpc>
                <a:spcPct val="100000"/>
              </a:lnSpc>
              <a:spcBef>
                <a:spcPts val="0"/>
              </a:spcBef>
              <a:spcAft>
                <a:spcPts val="0"/>
              </a:spcAft>
              <a:buNone/>
              <a:defRPr sz="2000" b="1">
                <a:latin typeface="Rubik"/>
                <a:ea typeface="Rubik"/>
                <a:cs typeface="Rubik"/>
                <a:sym typeface="Rubik"/>
              </a:defRPr>
            </a:lvl6pPr>
            <a:lvl7pPr lvl="6" algn="ctr" rtl="0">
              <a:lnSpc>
                <a:spcPct val="100000"/>
              </a:lnSpc>
              <a:spcBef>
                <a:spcPts val="0"/>
              </a:spcBef>
              <a:spcAft>
                <a:spcPts val="0"/>
              </a:spcAft>
              <a:buNone/>
              <a:defRPr sz="2000" b="1">
                <a:latin typeface="Rubik"/>
                <a:ea typeface="Rubik"/>
                <a:cs typeface="Rubik"/>
                <a:sym typeface="Rubik"/>
              </a:defRPr>
            </a:lvl7pPr>
            <a:lvl8pPr lvl="7" algn="ctr" rtl="0">
              <a:lnSpc>
                <a:spcPct val="100000"/>
              </a:lnSpc>
              <a:spcBef>
                <a:spcPts val="0"/>
              </a:spcBef>
              <a:spcAft>
                <a:spcPts val="0"/>
              </a:spcAft>
              <a:buNone/>
              <a:defRPr sz="2000" b="1">
                <a:latin typeface="Rubik"/>
                <a:ea typeface="Rubik"/>
                <a:cs typeface="Rubik"/>
                <a:sym typeface="Rubik"/>
              </a:defRPr>
            </a:lvl8pPr>
            <a:lvl9pPr lvl="8" algn="ctr" rtl="0">
              <a:lnSpc>
                <a:spcPct val="100000"/>
              </a:lnSpc>
              <a:spcBef>
                <a:spcPts val="0"/>
              </a:spcBef>
              <a:spcAft>
                <a:spcPts val="0"/>
              </a:spcAft>
              <a:buNone/>
              <a:defRPr sz="2000" b="1">
                <a:latin typeface="Rubik"/>
                <a:ea typeface="Rubik"/>
                <a:cs typeface="Rubik"/>
                <a:sym typeface="Rubik"/>
              </a:defRPr>
            </a:lvl9pPr>
          </a:lstStyle>
          <a:p>
            <a:endParaRPr/>
          </a:p>
        </p:txBody>
      </p:sp>
      <p:sp>
        <p:nvSpPr>
          <p:cNvPr id="31" name="Google Shape;31;p5"/>
          <p:cNvSpPr txBox="1">
            <a:spLocks noGrp="1"/>
          </p:cNvSpPr>
          <p:nvPr>
            <p:ph type="subTitle" idx="4"/>
          </p:nvPr>
        </p:nvSpPr>
        <p:spPr>
          <a:xfrm>
            <a:off x="712336" y="3404126"/>
            <a:ext cx="2828100" cy="120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600">
                <a:latin typeface="Comfortaa Medium"/>
                <a:ea typeface="Comfortaa Medium"/>
                <a:cs typeface="Comfortaa Medium"/>
                <a:sym typeface="Comfortaa Medium"/>
              </a:defRPr>
            </a:lvl1pPr>
            <a:lvl2pPr lvl="1" algn="ctr" rtl="0">
              <a:spcBef>
                <a:spcPts val="0"/>
              </a:spcBef>
              <a:spcAft>
                <a:spcPts val="0"/>
              </a:spcAft>
              <a:buNone/>
              <a:defRPr sz="1600">
                <a:latin typeface="Comfortaa Medium"/>
                <a:ea typeface="Comfortaa Medium"/>
                <a:cs typeface="Comfortaa Medium"/>
                <a:sym typeface="Comfortaa Medium"/>
              </a:defRPr>
            </a:lvl2pPr>
            <a:lvl3pPr lvl="2" algn="ctr" rtl="0">
              <a:spcBef>
                <a:spcPts val="0"/>
              </a:spcBef>
              <a:spcAft>
                <a:spcPts val="0"/>
              </a:spcAft>
              <a:buNone/>
              <a:defRPr sz="1600">
                <a:latin typeface="Comfortaa Medium"/>
                <a:ea typeface="Comfortaa Medium"/>
                <a:cs typeface="Comfortaa Medium"/>
                <a:sym typeface="Comfortaa Medium"/>
              </a:defRPr>
            </a:lvl3pPr>
            <a:lvl4pPr lvl="3" algn="ctr" rtl="0">
              <a:spcBef>
                <a:spcPts val="0"/>
              </a:spcBef>
              <a:spcAft>
                <a:spcPts val="0"/>
              </a:spcAft>
              <a:buNone/>
              <a:defRPr sz="1600">
                <a:latin typeface="Comfortaa Medium"/>
                <a:ea typeface="Comfortaa Medium"/>
                <a:cs typeface="Comfortaa Medium"/>
                <a:sym typeface="Comfortaa Medium"/>
              </a:defRPr>
            </a:lvl4pPr>
            <a:lvl5pPr lvl="4" algn="ctr" rtl="0">
              <a:spcBef>
                <a:spcPts val="0"/>
              </a:spcBef>
              <a:spcAft>
                <a:spcPts val="0"/>
              </a:spcAft>
              <a:buNone/>
              <a:defRPr sz="1600">
                <a:latin typeface="Comfortaa Medium"/>
                <a:ea typeface="Comfortaa Medium"/>
                <a:cs typeface="Comfortaa Medium"/>
                <a:sym typeface="Comfortaa Medium"/>
              </a:defRPr>
            </a:lvl5pPr>
            <a:lvl6pPr lvl="5" algn="ctr" rtl="0">
              <a:spcBef>
                <a:spcPts val="0"/>
              </a:spcBef>
              <a:spcAft>
                <a:spcPts val="0"/>
              </a:spcAft>
              <a:buNone/>
              <a:defRPr sz="1600">
                <a:latin typeface="Comfortaa Medium"/>
                <a:ea typeface="Comfortaa Medium"/>
                <a:cs typeface="Comfortaa Medium"/>
                <a:sym typeface="Comfortaa Medium"/>
              </a:defRPr>
            </a:lvl6pPr>
            <a:lvl7pPr lvl="6" algn="ctr" rtl="0">
              <a:spcBef>
                <a:spcPts val="0"/>
              </a:spcBef>
              <a:spcAft>
                <a:spcPts val="0"/>
              </a:spcAft>
              <a:buNone/>
              <a:defRPr sz="1600">
                <a:latin typeface="Comfortaa Medium"/>
                <a:ea typeface="Comfortaa Medium"/>
                <a:cs typeface="Comfortaa Medium"/>
                <a:sym typeface="Comfortaa Medium"/>
              </a:defRPr>
            </a:lvl7pPr>
            <a:lvl8pPr lvl="7" algn="ctr" rtl="0">
              <a:spcBef>
                <a:spcPts val="0"/>
              </a:spcBef>
              <a:spcAft>
                <a:spcPts val="0"/>
              </a:spcAft>
              <a:buNone/>
              <a:defRPr sz="1600">
                <a:latin typeface="Comfortaa Medium"/>
                <a:ea typeface="Comfortaa Medium"/>
                <a:cs typeface="Comfortaa Medium"/>
                <a:sym typeface="Comfortaa Medium"/>
              </a:defRPr>
            </a:lvl8pPr>
            <a:lvl9pPr lvl="8" algn="ctr" rtl="0">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2" name="Google Shape;32;p5"/>
          <p:cNvSpPr/>
          <p:nvPr/>
        </p:nvSpPr>
        <p:spPr>
          <a:xfrm>
            <a:off x="8084750" y="0"/>
            <a:ext cx="798000" cy="515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rot="-2700000">
            <a:off x="8598657" y="2981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rot="-2700000">
            <a:off x="8598657"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4">
  <p:cSld name="BLANK_1_1_1_1_1_1_1_1_1_1_1_1_1_1">
    <p:spTree>
      <p:nvGrpSpPr>
        <p:cNvPr id="1" name="Shape 331"/>
        <p:cNvGrpSpPr/>
        <p:nvPr/>
      </p:nvGrpSpPr>
      <p:grpSpPr>
        <a:xfrm>
          <a:off x="0" y="0"/>
          <a:ext cx="0" cy="0"/>
          <a:chOff x="0" y="0"/>
          <a:chExt cx="0" cy="0"/>
        </a:xfrm>
      </p:grpSpPr>
      <p:sp>
        <p:nvSpPr>
          <p:cNvPr id="332" name="Google Shape;332;p41"/>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33" name="Google Shape;333;p41"/>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1"/>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5">
  <p:cSld name="BLANK_1_1_1_1_1_1_1_1_1_1_1_1_1_1_3">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337" name="Google Shape;337;p42"/>
          <p:cNvSpPr/>
          <p:nvPr/>
        </p:nvSpPr>
        <p:spPr>
          <a:xfrm>
            <a:off x="8084750" y="0"/>
            <a:ext cx="798000" cy="515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2"/>
          <p:cNvSpPr/>
          <p:nvPr/>
        </p:nvSpPr>
        <p:spPr>
          <a:xfrm rot="-2700000">
            <a:off x="7796232"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2"/>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BLANK_1_1_1_1_1_1_1_1_1_1_1_1_1_1_1">
    <p:spTree>
      <p:nvGrpSpPr>
        <p:cNvPr id="1" name="Shape 340"/>
        <p:cNvGrpSpPr/>
        <p:nvPr/>
      </p:nvGrpSpPr>
      <p:grpSpPr>
        <a:xfrm>
          <a:off x="0" y="0"/>
          <a:ext cx="0" cy="0"/>
          <a:chOff x="0" y="0"/>
          <a:chExt cx="0" cy="0"/>
        </a:xfrm>
      </p:grpSpPr>
      <p:sp>
        <p:nvSpPr>
          <p:cNvPr id="341" name="Google Shape;341;p43"/>
          <p:cNvSpPr txBox="1">
            <a:spLocks noGrp="1"/>
          </p:cNvSpPr>
          <p:nvPr>
            <p:ph type="title"/>
          </p:nvPr>
        </p:nvSpPr>
        <p:spPr>
          <a:xfrm>
            <a:off x="5755550" y="1442450"/>
            <a:ext cx="1645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a:lvl1pPr>
            <a:lvl2pPr lvl="1" rtl="0">
              <a:spcBef>
                <a:spcPts val="500"/>
              </a:spcBef>
              <a:spcAft>
                <a:spcPts val="0"/>
              </a:spcAft>
              <a:buNone/>
              <a:defRPr sz="2000" b="1"/>
            </a:lvl2pPr>
            <a:lvl3pPr lvl="2" rtl="0">
              <a:spcBef>
                <a:spcPts val="500"/>
              </a:spcBef>
              <a:spcAft>
                <a:spcPts val="0"/>
              </a:spcAft>
              <a:buNone/>
              <a:defRPr sz="2000" b="1"/>
            </a:lvl3pPr>
            <a:lvl4pPr lvl="3" rtl="0">
              <a:spcBef>
                <a:spcPts val="500"/>
              </a:spcBef>
              <a:spcAft>
                <a:spcPts val="0"/>
              </a:spcAft>
              <a:buNone/>
              <a:defRPr sz="2000" b="1"/>
            </a:lvl4pPr>
            <a:lvl5pPr lvl="4" rtl="0">
              <a:spcBef>
                <a:spcPts val="500"/>
              </a:spcBef>
              <a:spcAft>
                <a:spcPts val="0"/>
              </a:spcAft>
              <a:buNone/>
              <a:defRPr sz="2000" b="1"/>
            </a:lvl5pPr>
            <a:lvl6pPr lvl="5" rtl="0">
              <a:spcBef>
                <a:spcPts val="500"/>
              </a:spcBef>
              <a:spcAft>
                <a:spcPts val="0"/>
              </a:spcAft>
              <a:buNone/>
              <a:defRPr sz="2000" b="1"/>
            </a:lvl6pPr>
            <a:lvl7pPr lvl="6" rtl="0">
              <a:spcBef>
                <a:spcPts val="500"/>
              </a:spcBef>
              <a:spcAft>
                <a:spcPts val="0"/>
              </a:spcAft>
              <a:buNone/>
              <a:defRPr sz="2000" b="1"/>
            </a:lvl7pPr>
            <a:lvl8pPr lvl="7" rtl="0">
              <a:spcBef>
                <a:spcPts val="500"/>
              </a:spcBef>
              <a:spcAft>
                <a:spcPts val="0"/>
              </a:spcAft>
              <a:buNone/>
              <a:defRPr sz="2000" b="1"/>
            </a:lvl8pPr>
            <a:lvl9pPr lvl="8" rtl="0">
              <a:spcBef>
                <a:spcPts val="500"/>
              </a:spcBef>
              <a:spcAft>
                <a:spcPts val="500"/>
              </a:spcAft>
              <a:buNone/>
              <a:defRPr sz="2000" b="1"/>
            </a:lvl9pPr>
          </a:lstStyle>
          <a:p>
            <a:endParaRPr/>
          </a:p>
        </p:txBody>
      </p:sp>
      <p:sp>
        <p:nvSpPr>
          <p:cNvPr id="342" name="Google Shape;342;p43"/>
          <p:cNvSpPr txBox="1">
            <a:spLocks noGrp="1"/>
          </p:cNvSpPr>
          <p:nvPr>
            <p:ph type="subTitle" idx="1"/>
          </p:nvPr>
        </p:nvSpPr>
        <p:spPr>
          <a:xfrm>
            <a:off x="5755550" y="1929950"/>
            <a:ext cx="1853700" cy="844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1600"/>
              </a:spcBef>
              <a:spcAft>
                <a:spcPts val="0"/>
              </a:spcAft>
              <a:buNone/>
              <a:defRPr sz="1600">
                <a:latin typeface="Comfortaa Medium"/>
                <a:ea typeface="Comfortaa Medium"/>
                <a:cs typeface="Comfortaa Medium"/>
                <a:sym typeface="Comfortaa Medium"/>
              </a:defRPr>
            </a:lvl2pPr>
            <a:lvl3pPr lvl="2" rtl="0">
              <a:spcBef>
                <a:spcPts val="1600"/>
              </a:spcBef>
              <a:spcAft>
                <a:spcPts val="0"/>
              </a:spcAft>
              <a:buNone/>
              <a:defRPr sz="1600">
                <a:latin typeface="Comfortaa Medium"/>
                <a:ea typeface="Comfortaa Medium"/>
                <a:cs typeface="Comfortaa Medium"/>
                <a:sym typeface="Comfortaa Medium"/>
              </a:defRPr>
            </a:lvl3pPr>
            <a:lvl4pPr lvl="3" rtl="0">
              <a:spcBef>
                <a:spcPts val="1600"/>
              </a:spcBef>
              <a:spcAft>
                <a:spcPts val="0"/>
              </a:spcAft>
              <a:buNone/>
              <a:defRPr sz="1600">
                <a:latin typeface="Comfortaa Medium"/>
                <a:ea typeface="Comfortaa Medium"/>
                <a:cs typeface="Comfortaa Medium"/>
                <a:sym typeface="Comfortaa Medium"/>
              </a:defRPr>
            </a:lvl4pPr>
            <a:lvl5pPr lvl="4" rtl="0">
              <a:spcBef>
                <a:spcPts val="1600"/>
              </a:spcBef>
              <a:spcAft>
                <a:spcPts val="0"/>
              </a:spcAft>
              <a:buNone/>
              <a:defRPr sz="1600">
                <a:latin typeface="Comfortaa Medium"/>
                <a:ea typeface="Comfortaa Medium"/>
                <a:cs typeface="Comfortaa Medium"/>
                <a:sym typeface="Comfortaa Medium"/>
              </a:defRPr>
            </a:lvl5pPr>
            <a:lvl6pPr lvl="5" rtl="0">
              <a:spcBef>
                <a:spcPts val="1600"/>
              </a:spcBef>
              <a:spcAft>
                <a:spcPts val="0"/>
              </a:spcAft>
              <a:buNone/>
              <a:defRPr sz="1600">
                <a:latin typeface="Comfortaa Medium"/>
                <a:ea typeface="Comfortaa Medium"/>
                <a:cs typeface="Comfortaa Medium"/>
                <a:sym typeface="Comfortaa Medium"/>
              </a:defRPr>
            </a:lvl6pPr>
            <a:lvl7pPr lvl="6" rtl="0">
              <a:spcBef>
                <a:spcPts val="1600"/>
              </a:spcBef>
              <a:spcAft>
                <a:spcPts val="0"/>
              </a:spcAft>
              <a:buNone/>
              <a:defRPr sz="1600">
                <a:latin typeface="Comfortaa Medium"/>
                <a:ea typeface="Comfortaa Medium"/>
                <a:cs typeface="Comfortaa Medium"/>
                <a:sym typeface="Comfortaa Medium"/>
              </a:defRPr>
            </a:lvl7pPr>
            <a:lvl8pPr lvl="7" rtl="0">
              <a:spcBef>
                <a:spcPts val="1600"/>
              </a:spcBef>
              <a:spcAft>
                <a:spcPts val="0"/>
              </a:spcAft>
              <a:buNone/>
              <a:defRPr sz="1600">
                <a:latin typeface="Comfortaa Medium"/>
                <a:ea typeface="Comfortaa Medium"/>
                <a:cs typeface="Comfortaa Medium"/>
                <a:sym typeface="Comfortaa Medium"/>
              </a:defRPr>
            </a:lvl8pPr>
            <a:lvl9pPr lvl="8"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343" name="Google Shape;343;p43"/>
          <p:cNvSpPr txBox="1">
            <a:spLocks noGrp="1"/>
          </p:cNvSpPr>
          <p:nvPr>
            <p:ph type="title" idx="2"/>
          </p:nvPr>
        </p:nvSpPr>
        <p:spPr>
          <a:xfrm>
            <a:off x="5755550" y="3260825"/>
            <a:ext cx="1645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a:lvl1pPr>
            <a:lvl2pPr lvl="1" rtl="0">
              <a:spcBef>
                <a:spcPts val="500"/>
              </a:spcBef>
              <a:spcAft>
                <a:spcPts val="0"/>
              </a:spcAft>
              <a:buNone/>
              <a:defRPr sz="2000" b="1"/>
            </a:lvl2pPr>
            <a:lvl3pPr lvl="2" rtl="0">
              <a:spcBef>
                <a:spcPts val="500"/>
              </a:spcBef>
              <a:spcAft>
                <a:spcPts val="0"/>
              </a:spcAft>
              <a:buNone/>
              <a:defRPr sz="2000" b="1"/>
            </a:lvl3pPr>
            <a:lvl4pPr lvl="3" rtl="0">
              <a:spcBef>
                <a:spcPts val="500"/>
              </a:spcBef>
              <a:spcAft>
                <a:spcPts val="0"/>
              </a:spcAft>
              <a:buNone/>
              <a:defRPr sz="2000" b="1"/>
            </a:lvl4pPr>
            <a:lvl5pPr lvl="4" rtl="0">
              <a:spcBef>
                <a:spcPts val="500"/>
              </a:spcBef>
              <a:spcAft>
                <a:spcPts val="0"/>
              </a:spcAft>
              <a:buNone/>
              <a:defRPr sz="2000" b="1"/>
            </a:lvl5pPr>
            <a:lvl6pPr lvl="5" rtl="0">
              <a:spcBef>
                <a:spcPts val="500"/>
              </a:spcBef>
              <a:spcAft>
                <a:spcPts val="0"/>
              </a:spcAft>
              <a:buNone/>
              <a:defRPr sz="2000" b="1"/>
            </a:lvl6pPr>
            <a:lvl7pPr lvl="6" rtl="0">
              <a:spcBef>
                <a:spcPts val="500"/>
              </a:spcBef>
              <a:spcAft>
                <a:spcPts val="0"/>
              </a:spcAft>
              <a:buNone/>
              <a:defRPr sz="2000" b="1"/>
            </a:lvl7pPr>
            <a:lvl8pPr lvl="7" rtl="0">
              <a:spcBef>
                <a:spcPts val="500"/>
              </a:spcBef>
              <a:spcAft>
                <a:spcPts val="0"/>
              </a:spcAft>
              <a:buNone/>
              <a:defRPr sz="2000" b="1"/>
            </a:lvl8pPr>
            <a:lvl9pPr lvl="8" rtl="0">
              <a:spcBef>
                <a:spcPts val="500"/>
              </a:spcBef>
              <a:spcAft>
                <a:spcPts val="500"/>
              </a:spcAft>
              <a:buNone/>
              <a:defRPr sz="2000" b="1"/>
            </a:lvl9pPr>
          </a:lstStyle>
          <a:p>
            <a:endParaRPr/>
          </a:p>
        </p:txBody>
      </p:sp>
      <p:sp>
        <p:nvSpPr>
          <p:cNvPr id="344" name="Google Shape;344;p43"/>
          <p:cNvSpPr txBox="1">
            <a:spLocks noGrp="1"/>
          </p:cNvSpPr>
          <p:nvPr>
            <p:ph type="subTitle" idx="3"/>
          </p:nvPr>
        </p:nvSpPr>
        <p:spPr>
          <a:xfrm>
            <a:off x="5755550" y="3743050"/>
            <a:ext cx="1853700" cy="844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1600"/>
              </a:spcBef>
              <a:spcAft>
                <a:spcPts val="0"/>
              </a:spcAft>
              <a:buNone/>
              <a:defRPr sz="1600">
                <a:latin typeface="Comfortaa Medium"/>
                <a:ea typeface="Comfortaa Medium"/>
                <a:cs typeface="Comfortaa Medium"/>
                <a:sym typeface="Comfortaa Medium"/>
              </a:defRPr>
            </a:lvl2pPr>
            <a:lvl3pPr lvl="2" rtl="0">
              <a:spcBef>
                <a:spcPts val="1600"/>
              </a:spcBef>
              <a:spcAft>
                <a:spcPts val="0"/>
              </a:spcAft>
              <a:buNone/>
              <a:defRPr sz="1600">
                <a:latin typeface="Comfortaa Medium"/>
                <a:ea typeface="Comfortaa Medium"/>
                <a:cs typeface="Comfortaa Medium"/>
                <a:sym typeface="Comfortaa Medium"/>
              </a:defRPr>
            </a:lvl3pPr>
            <a:lvl4pPr lvl="3" rtl="0">
              <a:spcBef>
                <a:spcPts val="1600"/>
              </a:spcBef>
              <a:spcAft>
                <a:spcPts val="0"/>
              </a:spcAft>
              <a:buNone/>
              <a:defRPr sz="1600">
                <a:latin typeface="Comfortaa Medium"/>
                <a:ea typeface="Comfortaa Medium"/>
                <a:cs typeface="Comfortaa Medium"/>
                <a:sym typeface="Comfortaa Medium"/>
              </a:defRPr>
            </a:lvl4pPr>
            <a:lvl5pPr lvl="4" rtl="0">
              <a:spcBef>
                <a:spcPts val="1600"/>
              </a:spcBef>
              <a:spcAft>
                <a:spcPts val="0"/>
              </a:spcAft>
              <a:buNone/>
              <a:defRPr sz="1600">
                <a:latin typeface="Comfortaa Medium"/>
                <a:ea typeface="Comfortaa Medium"/>
                <a:cs typeface="Comfortaa Medium"/>
                <a:sym typeface="Comfortaa Medium"/>
              </a:defRPr>
            </a:lvl5pPr>
            <a:lvl6pPr lvl="5" rtl="0">
              <a:spcBef>
                <a:spcPts val="1600"/>
              </a:spcBef>
              <a:spcAft>
                <a:spcPts val="0"/>
              </a:spcAft>
              <a:buNone/>
              <a:defRPr sz="1600">
                <a:latin typeface="Comfortaa Medium"/>
                <a:ea typeface="Comfortaa Medium"/>
                <a:cs typeface="Comfortaa Medium"/>
                <a:sym typeface="Comfortaa Medium"/>
              </a:defRPr>
            </a:lvl6pPr>
            <a:lvl7pPr lvl="6" rtl="0">
              <a:spcBef>
                <a:spcPts val="1600"/>
              </a:spcBef>
              <a:spcAft>
                <a:spcPts val="0"/>
              </a:spcAft>
              <a:buNone/>
              <a:defRPr sz="1600">
                <a:latin typeface="Comfortaa Medium"/>
                <a:ea typeface="Comfortaa Medium"/>
                <a:cs typeface="Comfortaa Medium"/>
                <a:sym typeface="Comfortaa Medium"/>
              </a:defRPr>
            </a:lvl7pPr>
            <a:lvl8pPr lvl="7" rtl="0">
              <a:spcBef>
                <a:spcPts val="1600"/>
              </a:spcBef>
              <a:spcAft>
                <a:spcPts val="0"/>
              </a:spcAft>
              <a:buNone/>
              <a:defRPr sz="1600">
                <a:latin typeface="Comfortaa Medium"/>
                <a:ea typeface="Comfortaa Medium"/>
                <a:cs typeface="Comfortaa Medium"/>
                <a:sym typeface="Comfortaa Medium"/>
              </a:defRPr>
            </a:lvl8pPr>
            <a:lvl9pPr lvl="8"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345" name="Google Shape;345;p43"/>
          <p:cNvSpPr txBox="1">
            <a:spLocks noGrp="1"/>
          </p:cNvSpPr>
          <p:nvPr>
            <p:ph type="title" idx="4"/>
          </p:nvPr>
        </p:nvSpPr>
        <p:spPr>
          <a:xfrm>
            <a:off x="2190200" y="1442450"/>
            <a:ext cx="1645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a:lvl1pPr>
            <a:lvl2pPr lvl="1" rtl="0">
              <a:spcBef>
                <a:spcPts val="500"/>
              </a:spcBef>
              <a:spcAft>
                <a:spcPts val="0"/>
              </a:spcAft>
              <a:buNone/>
              <a:defRPr sz="2000" b="1"/>
            </a:lvl2pPr>
            <a:lvl3pPr lvl="2" rtl="0">
              <a:spcBef>
                <a:spcPts val="500"/>
              </a:spcBef>
              <a:spcAft>
                <a:spcPts val="0"/>
              </a:spcAft>
              <a:buNone/>
              <a:defRPr sz="2000" b="1"/>
            </a:lvl3pPr>
            <a:lvl4pPr lvl="3" rtl="0">
              <a:spcBef>
                <a:spcPts val="500"/>
              </a:spcBef>
              <a:spcAft>
                <a:spcPts val="0"/>
              </a:spcAft>
              <a:buNone/>
              <a:defRPr sz="2000" b="1"/>
            </a:lvl4pPr>
            <a:lvl5pPr lvl="4" rtl="0">
              <a:spcBef>
                <a:spcPts val="500"/>
              </a:spcBef>
              <a:spcAft>
                <a:spcPts val="0"/>
              </a:spcAft>
              <a:buNone/>
              <a:defRPr sz="2000" b="1"/>
            </a:lvl5pPr>
            <a:lvl6pPr lvl="5" rtl="0">
              <a:spcBef>
                <a:spcPts val="500"/>
              </a:spcBef>
              <a:spcAft>
                <a:spcPts val="0"/>
              </a:spcAft>
              <a:buNone/>
              <a:defRPr sz="2000" b="1"/>
            </a:lvl6pPr>
            <a:lvl7pPr lvl="6" rtl="0">
              <a:spcBef>
                <a:spcPts val="500"/>
              </a:spcBef>
              <a:spcAft>
                <a:spcPts val="0"/>
              </a:spcAft>
              <a:buNone/>
              <a:defRPr sz="2000" b="1"/>
            </a:lvl7pPr>
            <a:lvl8pPr lvl="7" rtl="0">
              <a:spcBef>
                <a:spcPts val="500"/>
              </a:spcBef>
              <a:spcAft>
                <a:spcPts val="0"/>
              </a:spcAft>
              <a:buNone/>
              <a:defRPr sz="2000" b="1"/>
            </a:lvl8pPr>
            <a:lvl9pPr lvl="8" rtl="0">
              <a:spcBef>
                <a:spcPts val="500"/>
              </a:spcBef>
              <a:spcAft>
                <a:spcPts val="500"/>
              </a:spcAft>
              <a:buNone/>
              <a:defRPr sz="2000" b="1"/>
            </a:lvl9pPr>
          </a:lstStyle>
          <a:p>
            <a:endParaRPr/>
          </a:p>
        </p:txBody>
      </p:sp>
      <p:sp>
        <p:nvSpPr>
          <p:cNvPr id="346" name="Google Shape;346;p43"/>
          <p:cNvSpPr txBox="1">
            <a:spLocks noGrp="1"/>
          </p:cNvSpPr>
          <p:nvPr>
            <p:ph type="subTitle" idx="5"/>
          </p:nvPr>
        </p:nvSpPr>
        <p:spPr>
          <a:xfrm>
            <a:off x="2190200" y="1929950"/>
            <a:ext cx="1853700" cy="844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1600"/>
              </a:spcBef>
              <a:spcAft>
                <a:spcPts val="0"/>
              </a:spcAft>
              <a:buNone/>
              <a:defRPr sz="1600">
                <a:latin typeface="Comfortaa Medium"/>
                <a:ea typeface="Comfortaa Medium"/>
                <a:cs typeface="Comfortaa Medium"/>
                <a:sym typeface="Comfortaa Medium"/>
              </a:defRPr>
            </a:lvl2pPr>
            <a:lvl3pPr lvl="2" rtl="0">
              <a:spcBef>
                <a:spcPts val="1600"/>
              </a:spcBef>
              <a:spcAft>
                <a:spcPts val="0"/>
              </a:spcAft>
              <a:buNone/>
              <a:defRPr sz="1600">
                <a:latin typeface="Comfortaa Medium"/>
                <a:ea typeface="Comfortaa Medium"/>
                <a:cs typeface="Comfortaa Medium"/>
                <a:sym typeface="Comfortaa Medium"/>
              </a:defRPr>
            </a:lvl3pPr>
            <a:lvl4pPr lvl="3" rtl="0">
              <a:spcBef>
                <a:spcPts val="1600"/>
              </a:spcBef>
              <a:spcAft>
                <a:spcPts val="0"/>
              </a:spcAft>
              <a:buNone/>
              <a:defRPr sz="1600">
                <a:latin typeface="Comfortaa Medium"/>
                <a:ea typeface="Comfortaa Medium"/>
                <a:cs typeface="Comfortaa Medium"/>
                <a:sym typeface="Comfortaa Medium"/>
              </a:defRPr>
            </a:lvl4pPr>
            <a:lvl5pPr lvl="4" rtl="0">
              <a:spcBef>
                <a:spcPts val="1600"/>
              </a:spcBef>
              <a:spcAft>
                <a:spcPts val="0"/>
              </a:spcAft>
              <a:buNone/>
              <a:defRPr sz="1600">
                <a:latin typeface="Comfortaa Medium"/>
                <a:ea typeface="Comfortaa Medium"/>
                <a:cs typeface="Comfortaa Medium"/>
                <a:sym typeface="Comfortaa Medium"/>
              </a:defRPr>
            </a:lvl5pPr>
            <a:lvl6pPr lvl="5" rtl="0">
              <a:spcBef>
                <a:spcPts val="1600"/>
              </a:spcBef>
              <a:spcAft>
                <a:spcPts val="0"/>
              </a:spcAft>
              <a:buNone/>
              <a:defRPr sz="1600">
                <a:latin typeface="Comfortaa Medium"/>
                <a:ea typeface="Comfortaa Medium"/>
                <a:cs typeface="Comfortaa Medium"/>
                <a:sym typeface="Comfortaa Medium"/>
              </a:defRPr>
            </a:lvl6pPr>
            <a:lvl7pPr lvl="6" rtl="0">
              <a:spcBef>
                <a:spcPts val="1600"/>
              </a:spcBef>
              <a:spcAft>
                <a:spcPts val="0"/>
              </a:spcAft>
              <a:buNone/>
              <a:defRPr sz="1600">
                <a:latin typeface="Comfortaa Medium"/>
                <a:ea typeface="Comfortaa Medium"/>
                <a:cs typeface="Comfortaa Medium"/>
                <a:sym typeface="Comfortaa Medium"/>
              </a:defRPr>
            </a:lvl7pPr>
            <a:lvl8pPr lvl="7" rtl="0">
              <a:spcBef>
                <a:spcPts val="1600"/>
              </a:spcBef>
              <a:spcAft>
                <a:spcPts val="0"/>
              </a:spcAft>
              <a:buNone/>
              <a:defRPr sz="1600">
                <a:latin typeface="Comfortaa Medium"/>
                <a:ea typeface="Comfortaa Medium"/>
                <a:cs typeface="Comfortaa Medium"/>
                <a:sym typeface="Comfortaa Medium"/>
              </a:defRPr>
            </a:lvl8pPr>
            <a:lvl9pPr lvl="8"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347" name="Google Shape;347;p43"/>
          <p:cNvSpPr txBox="1">
            <a:spLocks noGrp="1"/>
          </p:cNvSpPr>
          <p:nvPr>
            <p:ph type="title" idx="6"/>
          </p:nvPr>
        </p:nvSpPr>
        <p:spPr>
          <a:xfrm>
            <a:off x="2190200" y="3260825"/>
            <a:ext cx="1645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a:lvl1pPr>
            <a:lvl2pPr lvl="1" rtl="0">
              <a:spcBef>
                <a:spcPts val="500"/>
              </a:spcBef>
              <a:spcAft>
                <a:spcPts val="0"/>
              </a:spcAft>
              <a:buNone/>
              <a:defRPr sz="2000" b="1"/>
            </a:lvl2pPr>
            <a:lvl3pPr lvl="2" rtl="0">
              <a:spcBef>
                <a:spcPts val="500"/>
              </a:spcBef>
              <a:spcAft>
                <a:spcPts val="0"/>
              </a:spcAft>
              <a:buNone/>
              <a:defRPr sz="2000" b="1"/>
            </a:lvl3pPr>
            <a:lvl4pPr lvl="3" rtl="0">
              <a:spcBef>
                <a:spcPts val="500"/>
              </a:spcBef>
              <a:spcAft>
                <a:spcPts val="0"/>
              </a:spcAft>
              <a:buNone/>
              <a:defRPr sz="2000" b="1"/>
            </a:lvl4pPr>
            <a:lvl5pPr lvl="4" rtl="0">
              <a:spcBef>
                <a:spcPts val="500"/>
              </a:spcBef>
              <a:spcAft>
                <a:spcPts val="0"/>
              </a:spcAft>
              <a:buNone/>
              <a:defRPr sz="2000" b="1"/>
            </a:lvl5pPr>
            <a:lvl6pPr lvl="5" rtl="0">
              <a:spcBef>
                <a:spcPts val="500"/>
              </a:spcBef>
              <a:spcAft>
                <a:spcPts val="0"/>
              </a:spcAft>
              <a:buNone/>
              <a:defRPr sz="2000" b="1"/>
            </a:lvl6pPr>
            <a:lvl7pPr lvl="6" rtl="0">
              <a:spcBef>
                <a:spcPts val="500"/>
              </a:spcBef>
              <a:spcAft>
                <a:spcPts val="0"/>
              </a:spcAft>
              <a:buNone/>
              <a:defRPr sz="2000" b="1"/>
            </a:lvl7pPr>
            <a:lvl8pPr lvl="7" rtl="0">
              <a:spcBef>
                <a:spcPts val="500"/>
              </a:spcBef>
              <a:spcAft>
                <a:spcPts val="0"/>
              </a:spcAft>
              <a:buNone/>
              <a:defRPr sz="2000" b="1"/>
            </a:lvl8pPr>
            <a:lvl9pPr lvl="8" rtl="0">
              <a:spcBef>
                <a:spcPts val="500"/>
              </a:spcBef>
              <a:spcAft>
                <a:spcPts val="500"/>
              </a:spcAft>
              <a:buNone/>
              <a:defRPr sz="2000" b="1"/>
            </a:lvl9pPr>
          </a:lstStyle>
          <a:p>
            <a:endParaRPr/>
          </a:p>
        </p:txBody>
      </p:sp>
      <p:sp>
        <p:nvSpPr>
          <p:cNvPr id="348" name="Google Shape;348;p43"/>
          <p:cNvSpPr txBox="1">
            <a:spLocks noGrp="1"/>
          </p:cNvSpPr>
          <p:nvPr>
            <p:ph type="subTitle" idx="7"/>
          </p:nvPr>
        </p:nvSpPr>
        <p:spPr>
          <a:xfrm>
            <a:off x="2190200" y="3743050"/>
            <a:ext cx="1853700" cy="844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1600"/>
              </a:spcBef>
              <a:spcAft>
                <a:spcPts val="0"/>
              </a:spcAft>
              <a:buNone/>
              <a:defRPr sz="1600">
                <a:latin typeface="Comfortaa Medium"/>
                <a:ea typeface="Comfortaa Medium"/>
                <a:cs typeface="Comfortaa Medium"/>
                <a:sym typeface="Comfortaa Medium"/>
              </a:defRPr>
            </a:lvl2pPr>
            <a:lvl3pPr lvl="2" rtl="0">
              <a:spcBef>
                <a:spcPts val="1600"/>
              </a:spcBef>
              <a:spcAft>
                <a:spcPts val="0"/>
              </a:spcAft>
              <a:buNone/>
              <a:defRPr sz="1600">
                <a:latin typeface="Comfortaa Medium"/>
                <a:ea typeface="Comfortaa Medium"/>
                <a:cs typeface="Comfortaa Medium"/>
                <a:sym typeface="Comfortaa Medium"/>
              </a:defRPr>
            </a:lvl3pPr>
            <a:lvl4pPr lvl="3" rtl="0">
              <a:spcBef>
                <a:spcPts val="1600"/>
              </a:spcBef>
              <a:spcAft>
                <a:spcPts val="0"/>
              </a:spcAft>
              <a:buNone/>
              <a:defRPr sz="1600">
                <a:latin typeface="Comfortaa Medium"/>
                <a:ea typeface="Comfortaa Medium"/>
                <a:cs typeface="Comfortaa Medium"/>
                <a:sym typeface="Comfortaa Medium"/>
              </a:defRPr>
            </a:lvl4pPr>
            <a:lvl5pPr lvl="4" rtl="0">
              <a:spcBef>
                <a:spcPts val="1600"/>
              </a:spcBef>
              <a:spcAft>
                <a:spcPts val="0"/>
              </a:spcAft>
              <a:buNone/>
              <a:defRPr sz="1600">
                <a:latin typeface="Comfortaa Medium"/>
                <a:ea typeface="Comfortaa Medium"/>
                <a:cs typeface="Comfortaa Medium"/>
                <a:sym typeface="Comfortaa Medium"/>
              </a:defRPr>
            </a:lvl5pPr>
            <a:lvl6pPr lvl="5" rtl="0">
              <a:spcBef>
                <a:spcPts val="1600"/>
              </a:spcBef>
              <a:spcAft>
                <a:spcPts val="0"/>
              </a:spcAft>
              <a:buNone/>
              <a:defRPr sz="1600">
                <a:latin typeface="Comfortaa Medium"/>
                <a:ea typeface="Comfortaa Medium"/>
                <a:cs typeface="Comfortaa Medium"/>
                <a:sym typeface="Comfortaa Medium"/>
              </a:defRPr>
            </a:lvl6pPr>
            <a:lvl7pPr lvl="6" rtl="0">
              <a:spcBef>
                <a:spcPts val="1600"/>
              </a:spcBef>
              <a:spcAft>
                <a:spcPts val="0"/>
              </a:spcAft>
              <a:buNone/>
              <a:defRPr sz="1600">
                <a:latin typeface="Comfortaa Medium"/>
                <a:ea typeface="Comfortaa Medium"/>
                <a:cs typeface="Comfortaa Medium"/>
                <a:sym typeface="Comfortaa Medium"/>
              </a:defRPr>
            </a:lvl7pPr>
            <a:lvl8pPr lvl="7" rtl="0">
              <a:spcBef>
                <a:spcPts val="1600"/>
              </a:spcBef>
              <a:spcAft>
                <a:spcPts val="0"/>
              </a:spcAft>
              <a:buNone/>
              <a:defRPr sz="1600">
                <a:latin typeface="Comfortaa Medium"/>
                <a:ea typeface="Comfortaa Medium"/>
                <a:cs typeface="Comfortaa Medium"/>
                <a:sym typeface="Comfortaa Medium"/>
              </a:defRPr>
            </a:lvl8pPr>
            <a:lvl9pPr lvl="8" rtl="0">
              <a:spcBef>
                <a:spcPts val="1600"/>
              </a:spcBef>
              <a:spcAft>
                <a:spcPts val="1600"/>
              </a:spcAft>
              <a:buNone/>
              <a:defRPr sz="1600">
                <a:latin typeface="Comfortaa Medium"/>
                <a:ea typeface="Comfortaa Medium"/>
                <a:cs typeface="Comfortaa Medium"/>
                <a:sym typeface="Comfortaa Medium"/>
              </a:defRPr>
            </a:lvl9pPr>
          </a:lstStyle>
          <a:p>
            <a:endParaRPr/>
          </a:p>
        </p:txBody>
      </p:sp>
      <p:sp>
        <p:nvSpPr>
          <p:cNvPr id="349" name="Google Shape;349;p43"/>
          <p:cNvSpPr txBox="1">
            <a:spLocks noGrp="1"/>
          </p:cNvSpPr>
          <p:nvPr>
            <p:ph type="title" idx="8" hasCustomPrompt="1"/>
          </p:nvPr>
        </p:nvSpPr>
        <p:spPr>
          <a:xfrm>
            <a:off x="1316363" y="3283025"/>
            <a:ext cx="717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1600">
                <a:solidFill>
                  <a:schemeClr val="accent2"/>
                </a:solidFill>
              </a:defRPr>
            </a:lvl1pPr>
            <a:lvl2pPr lvl="1" algn="ctr" rtl="0">
              <a:spcBef>
                <a:spcPts val="0"/>
              </a:spcBef>
              <a:spcAft>
                <a:spcPts val="0"/>
              </a:spcAft>
              <a:buClr>
                <a:schemeClr val="accent1"/>
              </a:buClr>
              <a:buSzPts val="12000"/>
              <a:buNone/>
              <a:defRPr sz="12000" b="1">
                <a:solidFill>
                  <a:schemeClr val="accent1"/>
                </a:solidFill>
              </a:defRPr>
            </a:lvl2pPr>
            <a:lvl3pPr lvl="2" algn="ctr" rtl="0">
              <a:spcBef>
                <a:spcPts val="0"/>
              </a:spcBef>
              <a:spcAft>
                <a:spcPts val="0"/>
              </a:spcAft>
              <a:buClr>
                <a:schemeClr val="accent1"/>
              </a:buClr>
              <a:buSzPts val="12000"/>
              <a:buNone/>
              <a:defRPr sz="12000" b="1">
                <a:solidFill>
                  <a:schemeClr val="accent1"/>
                </a:solidFill>
              </a:defRPr>
            </a:lvl3pPr>
            <a:lvl4pPr lvl="3" algn="ctr" rtl="0">
              <a:spcBef>
                <a:spcPts val="0"/>
              </a:spcBef>
              <a:spcAft>
                <a:spcPts val="0"/>
              </a:spcAft>
              <a:buClr>
                <a:schemeClr val="accent1"/>
              </a:buClr>
              <a:buSzPts val="12000"/>
              <a:buNone/>
              <a:defRPr sz="12000" b="1">
                <a:solidFill>
                  <a:schemeClr val="accent1"/>
                </a:solidFill>
              </a:defRPr>
            </a:lvl4pPr>
            <a:lvl5pPr lvl="4" algn="ctr" rtl="0">
              <a:spcBef>
                <a:spcPts val="0"/>
              </a:spcBef>
              <a:spcAft>
                <a:spcPts val="0"/>
              </a:spcAft>
              <a:buClr>
                <a:schemeClr val="accent1"/>
              </a:buClr>
              <a:buSzPts val="12000"/>
              <a:buNone/>
              <a:defRPr sz="12000" b="1">
                <a:solidFill>
                  <a:schemeClr val="accent1"/>
                </a:solidFill>
              </a:defRPr>
            </a:lvl5pPr>
            <a:lvl6pPr lvl="5" algn="ctr" rtl="0">
              <a:spcBef>
                <a:spcPts val="0"/>
              </a:spcBef>
              <a:spcAft>
                <a:spcPts val="0"/>
              </a:spcAft>
              <a:buClr>
                <a:schemeClr val="accent1"/>
              </a:buClr>
              <a:buSzPts val="12000"/>
              <a:buNone/>
              <a:defRPr sz="12000" b="1">
                <a:solidFill>
                  <a:schemeClr val="accent1"/>
                </a:solidFill>
              </a:defRPr>
            </a:lvl6pPr>
            <a:lvl7pPr lvl="6" algn="ctr" rtl="0">
              <a:spcBef>
                <a:spcPts val="0"/>
              </a:spcBef>
              <a:spcAft>
                <a:spcPts val="0"/>
              </a:spcAft>
              <a:buClr>
                <a:schemeClr val="accent1"/>
              </a:buClr>
              <a:buSzPts val="12000"/>
              <a:buNone/>
              <a:defRPr sz="12000" b="1">
                <a:solidFill>
                  <a:schemeClr val="accent1"/>
                </a:solidFill>
              </a:defRPr>
            </a:lvl7pPr>
            <a:lvl8pPr lvl="7" algn="ctr" rtl="0">
              <a:spcBef>
                <a:spcPts val="0"/>
              </a:spcBef>
              <a:spcAft>
                <a:spcPts val="0"/>
              </a:spcAft>
              <a:buClr>
                <a:schemeClr val="accent1"/>
              </a:buClr>
              <a:buSzPts val="12000"/>
              <a:buNone/>
              <a:defRPr sz="12000" b="1">
                <a:solidFill>
                  <a:schemeClr val="accent1"/>
                </a:solidFill>
              </a:defRPr>
            </a:lvl8pPr>
            <a:lvl9pPr lvl="8" algn="ctr" rtl="0">
              <a:spcBef>
                <a:spcPts val="0"/>
              </a:spcBef>
              <a:spcAft>
                <a:spcPts val="0"/>
              </a:spcAft>
              <a:buClr>
                <a:schemeClr val="accent1"/>
              </a:buClr>
              <a:buSzPts val="12000"/>
              <a:buNone/>
              <a:defRPr sz="12000" b="1">
                <a:solidFill>
                  <a:schemeClr val="accent1"/>
                </a:solidFill>
              </a:defRPr>
            </a:lvl9pPr>
          </a:lstStyle>
          <a:p>
            <a:r>
              <a:t>xx%</a:t>
            </a:r>
          </a:p>
        </p:txBody>
      </p:sp>
      <p:sp>
        <p:nvSpPr>
          <p:cNvPr id="350" name="Google Shape;350;p43"/>
          <p:cNvSpPr txBox="1">
            <a:spLocks noGrp="1"/>
          </p:cNvSpPr>
          <p:nvPr>
            <p:ph type="title" idx="9" hasCustomPrompt="1"/>
          </p:nvPr>
        </p:nvSpPr>
        <p:spPr>
          <a:xfrm>
            <a:off x="4866638" y="3283025"/>
            <a:ext cx="717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1600">
                <a:solidFill>
                  <a:schemeClr val="accent2"/>
                </a:solidFill>
              </a:defRPr>
            </a:lvl1pPr>
            <a:lvl2pPr lvl="1" algn="ctr" rtl="0">
              <a:spcBef>
                <a:spcPts val="0"/>
              </a:spcBef>
              <a:spcAft>
                <a:spcPts val="0"/>
              </a:spcAft>
              <a:buClr>
                <a:schemeClr val="accent1"/>
              </a:buClr>
              <a:buSzPts val="12000"/>
              <a:buNone/>
              <a:defRPr sz="12000" b="1">
                <a:solidFill>
                  <a:schemeClr val="accent1"/>
                </a:solidFill>
              </a:defRPr>
            </a:lvl2pPr>
            <a:lvl3pPr lvl="2" algn="ctr" rtl="0">
              <a:spcBef>
                <a:spcPts val="0"/>
              </a:spcBef>
              <a:spcAft>
                <a:spcPts val="0"/>
              </a:spcAft>
              <a:buClr>
                <a:schemeClr val="accent1"/>
              </a:buClr>
              <a:buSzPts val="12000"/>
              <a:buNone/>
              <a:defRPr sz="12000" b="1">
                <a:solidFill>
                  <a:schemeClr val="accent1"/>
                </a:solidFill>
              </a:defRPr>
            </a:lvl3pPr>
            <a:lvl4pPr lvl="3" algn="ctr" rtl="0">
              <a:spcBef>
                <a:spcPts val="0"/>
              </a:spcBef>
              <a:spcAft>
                <a:spcPts val="0"/>
              </a:spcAft>
              <a:buClr>
                <a:schemeClr val="accent1"/>
              </a:buClr>
              <a:buSzPts val="12000"/>
              <a:buNone/>
              <a:defRPr sz="12000" b="1">
                <a:solidFill>
                  <a:schemeClr val="accent1"/>
                </a:solidFill>
              </a:defRPr>
            </a:lvl4pPr>
            <a:lvl5pPr lvl="4" algn="ctr" rtl="0">
              <a:spcBef>
                <a:spcPts val="0"/>
              </a:spcBef>
              <a:spcAft>
                <a:spcPts val="0"/>
              </a:spcAft>
              <a:buClr>
                <a:schemeClr val="accent1"/>
              </a:buClr>
              <a:buSzPts val="12000"/>
              <a:buNone/>
              <a:defRPr sz="12000" b="1">
                <a:solidFill>
                  <a:schemeClr val="accent1"/>
                </a:solidFill>
              </a:defRPr>
            </a:lvl5pPr>
            <a:lvl6pPr lvl="5" algn="ctr" rtl="0">
              <a:spcBef>
                <a:spcPts val="0"/>
              </a:spcBef>
              <a:spcAft>
                <a:spcPts val="0"/>
              </a:spcAft>
              <a:buClr>
                <a:schemeClr val="accent1"/>
              </a:buClr>
              <a:buSzPts val="12000"/>
              <a:buNone/>
              <a:defRPr sz="12000" b="1">
                <a:solidFill>
                  <a:schemeClr val="accent1"/>
                </a:solidFill>
              </a:defRPr>
            </a:lvl6pPr>
            <a:lvl7pPr lvl="6" algn="ctr" rtl="0">
              <a:spcBef>
                <a:spcPts val="0"/>
              </a:spcBef>
              <a:spcAft>
                <a:spcPts val="0"/>
              </a:spcAft>
              <a:buClr>
                <a:schemeClr val="accent1"/>
              </a:buClr>
              <a:buSzPts val="12000"/>
              <a:buNone/>
              <a:defRPr sz="12000" b="1">
                <a:solidFill>
                  <a:schemeClr val="accent1"/>
                </a:solidFill>
              </a:defRPr>
            </a:lvl7pPr>
            <a:lvl8pPr lvl="7" algn="ctr" rtl="0">
              <a:spcBef>
                <a:spcPts val="0"/>
              </a:spcBef>
              <a:spcAft>
                <a:spcPts val="0"/>
              </a:spcAft>
              <a:buClr>
                <a:schemeClr val="accent1"/>
              </a:buClr>
              <a:buSzPts val="12000"/>
              <a:buNone/>
              <a:defRPr sz="12000" b="1">
                <a:solidFill>
                  <a:schemeClr val="accent1"/>
                </a:solidFill>
              </a:defRPr>
            </a:lvl8pPr>
            <a:lvl9pPr lvl="8" algn="ctr" rtl="0">
              <a:spcBef>
                <a:spcPts val="0"/>
              </a:spcBef>
              <a:spcAft>
                <a:spcPts val="0"/>
              </a:spcAft>
              <a:buClr>
                <a:schemeClr val="accent1"/>
              </a:buClr>
              <a:buSzPts val="12000"/>
              <a:buNone/>
              <a:defRPr sz="12000" b="1">
                <a:solidFill>
                  <a:schemeClr val="accent1"/>
                </a:solidFill>
              </a:defRPr>
            </a:lvl9pPr>
          </a:lstStyle>
          <a:p>
            <a:r>
              <a:t>xx%</a:t>
            </a:r>
          </a:p>
        </p:txBody>
      </p:sp>
      <p:sp>
        <p:nvSpPr>
          <p:cNvPr id="351" name="Google Shape;351;p43"/>
          <p:cNvSpPr txBox="1">
            <a:spLocks noGrp="1"/>
          </p:cNvSpPr>
          <p:nvPr>
            <p:ph type="title" idx="13" hasCustomPrompt="1"/>
          </p:nvPr>
        </p:nvSpPr>
        <p:spPr>
          <a:xfrm>
            <a:off x="1316363" y="1464650"/>
            <a:ext cx="717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1600">
                <a:solidFill>
                  <a:schemeClr val="accent2"/>
                </a:solidFill>
              </a:defRPr>
            </a:lvl1pPr>
            <a:lvl2pPr lvl="1" algn="ctr" rtl="0">
              <a:spcBef>
                <a:spcPts val="0"/>
              </a:spcBef>
              <a:spcAft>
                <a:spcPts val="0"/>
              </a:spcAft>
              <a:buClr>
                <a:schemeClr val="accent1"/>
              </a:buClr>
              <a:buSzPts val="12000"/>
              <a:buNone/>
              <a:defRPr sz="12000" b="1">
                <a:solidFill>
                  <a:schemeClr val="accent1"/>
                </a:solidFill>
              </a:defRPr>
            </a:lvl2pPr>
            <a:lvl3pPr lvl="2" algn="ctr" rtl="0">
              <a:spcBef>
                <a:spcPts val="0"/>
              </a:spcBef>
              <a:spcAft>
                <a:spcPts val="0"/>
              </a:spcAft>
              <a:buClr>
                <a:schemeClr val="accent1"/>
              </a:buClr>
              <a:buSzPts val="12000"/>
              <a:buNone/>
              <a:defRPr sz="12000" b="1">
                <a:solidFill>
                  <a:schemeClr val="accent1"/>
                </a:solidFill>
              </a:defRPr>
            </a:lvl3pPr>
            <a:lvl4pPr lvl="3" algn="ctr" rtl="0">
              <a:spcBef>
                <a:spcPts val="0"/>
              </a:spcBef>
              <a:spcAft>
                <a:spcPts val="0"/>
              </a:spcAft>
              <a:buClr>
                <a:schemeClr val="accent1"/>
              </a:buClr>
              <a:buSzPts val="12000"/>
              <a:buNone/>
              <a:defRPr sz="12000" b="1">
                <a:solidFill>
                  <a:schemeClr val="accent1"/>
                </a:solidFill>
              </a:defRPr>
            </a:lvl4pPr>
            <a:lvl5pPr lvl="4" algn="ctr" rtl="0">
              <a:spcBef>
                <a:spcPts val="0"/>
              </a:spcBef>
              <a:spcAft>
                <a:spcPts val="0"/>
              </a:spcAft>
              <a:buClr>
                <a:schemeClr val="accent1"/>
              </a:buClr>
              <a:buSzPts val="12000"/>
              <a:buNone/>
              <a:defRPr sz="12000" b="1">
                <a:solidFill>
                  <a:schemeClr val="accent1"/>
                </a:solidFill>
              </a:defRPr>
            </a:lvl5pPr>
            <a:lvl6pPr lvl="5" algn="ctr" rtl="0">
              <a:spcBef>
                <a:spcPts val="0"/>
              </a:spcBef>
              <a:spcAft>
                <a:spcPts val="0"/>
              </a:spcAft>
              <a:buClr>
                <a:schemeClr val="accent1"/>
              </a:buClr>
              <a:buSzPts val="12000"/>
              <a:buNone/>
              <a:defRPr sz="12000" b="1">
                <a:solidFill>
                  <a:schemeClr val="accent1"/>
                </a:solidFill>
              </a:defRPr>
            </a:lvl6pPr>
            <a:lvl7pPr lvl="6" algn="ctr" rtl="0">
              <a:spcBef>
                <a:spcPts val="0"/>
              </a:spcBef>
              <a:spcAft>
                <a:spcPts val="0"/>
              </a:spcAft>
              <a:buClr>
                <a:schemeClr val="accent1"/>
              </a:buClr>
              <a:buSzPts val="12000"/>
              <a:buNone/>
              <a:defRPr sz="12000" b="1">
                <a:solidFill>
                  <a:schemeClr val="accent1"/>
                </a:solidFill>
              </a:defRPr>
            </a:lvl7pPr>
            <a:lvl8pPr lvl="7" algn="ctr" rtl="0">
              <a:spcBef>
                <a:spcPts val="0"/>
              </a:spcBef>
              <a:spcAft>
                <a:spcPts val="0"/>
              </a:spcAft>
              <a:buClr>
                <a:schemeClr val="accent1"/>
              </a:buClr>
              <a:buSzPts val="12000"/>
              <a:buNone/>
              <a:defRPr sz="12000" b="1">
                <a:solidFill>
                  <a:schemeClr val="accent1"/>
                </a:solidFill>
              </a:defRPr>
            </a:lvl8pPr>
            <a:lvl9pPr lvl="8" algn="ctr" rtl="0">
              <a:spcBef>
                <a:spcPts val="0"/>
              </a:spcBef>
              <a:spcAft>
                <a:spcPts val="0"/>
              </a:spcAft>
              <a:buClr>
                <a:schemeClr val="accent1"/>
              </a:buClr>
              <a:buSzPts val="12000"/>
              <a:buNone/>
              <a:defRPr sz="12000" b="1">
                <a:solidFill>
                  <a:schemeClr val="accent1"/>
                </a:solidFill>
              </a:defRPr>
            </a:lvl9pPr>
          </a:lstStyle>
          <a:p>
            <a:r>
              <a:t>xx%</a:t>
            </a:r>
          </a:p>
        </p:txBody>
      </p:sp>
      <p:sp>
        <p:nvSpPr>
          <p:cNvPr id="352" name="Google Shape;352;p43"/>
          <p:cNvSpPr txBox="1">
            <a:spLocks noGrp="1"/>
          </p:cNvSpPr>
          <p:nvPr>
            <p:ph type="title" idx="14" hasCustomPrompt="1"/>
          </p:nvPr>
        </p:nvSpPr>
        <p:spPr>
          <a:xfrm>
            <a:off x="4866638" y="1464650"/>
            <a:ext cx="717000" cy="34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1600">
                <a:solidFill>
                  <a:schemeClr val="accent2"/>
                </a:solidFill>
              </a:defRPr>
            </a:lvl1pPr>
            <a:lvl2pPr lvl="1" algn="ctr" rtl="0">
              <a:spcBef>
                <a:spcPts val="0"/>
              </a:spcBef>
              <a:spcAft>
                <a:spcPts val="0"/>
              </a:spcAft>
              <a:buClr>
                <a:schemeClr val="accent1"/>
              </a:buClr>
              <a:buSzPts val="12000"/>
              <a:buNone/>
              <a:defRPr sz="12000" b="1">
                <a:solidFill>
                  <a:schemeClr val="accent1"/>
                </a:solidFill>
              </a:defRPr>
            </a:lvl2pPr>
            <a:lvl3pPr lvl="2" algn="ctr" rtl="0">
              <a:spcBef>
                <a:spcPts val="0"/>
              </a:spcBef>
              <a:spcAft>
                <a:spcPts val="0"/>
              </a:spcAft>
              <a:buClr>
                <a:schemeClr val="accent1"/>
              </a:buClr>
              <a:buSzPts val="12000"/>
              <a:buNone/>
              <a:defRPr sz="12000" b="1">
                <a:solidFill>
                  <a:schemeClr val="accent1"/>
                </a:solidFill>
              </a:defRPr>
            </a:lvl3pPr>
            <a:lvl4pPr lvl="3" algn="ctr" rtl="0">
              <a:spcBef>
                <a:spcPts val="0"/>
              </a:spcBef>
              <a:spcAft>
                <a:spcPts val="0"/>
              </a:spcAft>
              <a:buClr>
                <a:schemeClr val="accent1"/>
              </a:buClr>
              <a:buSzPts val="12000"/>
              <a:buNone/>
              <a:defRPr sz="12000" b="1">
                <a:solidFill>
                  <a:schemeClr val="accent1"/>
                </a:solidFill>
              </a:defRPr>
            </a:lvl4pPr>
            <a:lvl5pPr lvl="4" algn="ctr" rtl="0">
              <a:spcBef>
                <a:spcPts val="0"/>
              </a:spcBef>
              <a:spcAft>
                <a:spcPts val="0"/>
              </a:spcAft>
              <a:buClr>
                <a:schemeClr val="accent1"/>
              </a:buClr>
              <a:buSzPts val="12000"/>
              <a:buNone/>
              <a:defRPr sz="12000" b="1">
                <a:solidFill>
                  <a:schemeClr val="accent1"/>
                </a:solidFill>
              </a:defRPr>
            </a:lvl5pPr>
            <a:lvl6pPr lvl="5" algn="ctr" rtl="0">
              <a:spcBef>
                <a:spcPts val="0"/>
              </a:spcBef>
              <a:spcAft>
                <a:spcPts val="0"/>
              </a:spcAft>
              <a:buClr>
                <a:schemeClr val="accent1"/>
              </a:buClr>
              <a:buSzPts val="12000"/>
              <a:buNone/>
              <a:defRPr sz="12000" b="1">
                <a:solidFill>
                  <a:schemeClr val="accent1"/>
                </a:solidFill>
              </a:defRPr>
            </a:lvl6pPr>
            <a:lvl7pPr lvl="6" algn="ctr" rtl="0">
              <a:spcBef>
                <a:spcPts val="0"/>
              </a:spcBef>
              <a:spcAft>
                <a:spcPts val="0"/>
              </a:spcAft>
              <a:buClr>
                <a:schemeClr val="accent1"/>
              </a:buClr>
              <a:buSzPts val="12000"/>
              <a:buNone/>
              <a:defRPr sz="12000" b="1">
                <a:solidFill>
                  <a:schemeClr val="accent1"/>
                </a:solidFill>
              </a:defRPr>
            </a:lvl7pPr>
            <a:lvl8pPr lvl="7" algn="ctr" rtl="0">
              <a:spcBef>
                <a:spcPts val="0"/>
              </a:spcBef>
              <a:spcAft>
                <a:spcPts val="0"/>
              </a:spcAft>
              <a:buClr>
                <a:schemeClr val="accent1"/>
              </a:buClr>
              <a:buSzPts val="12000"/>
              <a:buNone/>
              <a:defRPr sz="12000" b="1">
                <a:solidFill>
                  <a:schemeClr val="accent1"/>
                </a:solidFill>
              </a:defRPr>
            </a:lvl8pPr>
            <a:lvl9pPr lvl="8" algn="ctr" rtl="0">
              <a:spcBef>
                <a:spcPts val="0"/>
              </a:spcBef>
              <a:spcAft>
                <a:spcPts val="0"/>
              </a:spcAft>
              <a:buClr>
                <a:schemeClr val="accent1"/>
              </a:buClr>
              <a:buSzPts val="12000"/>
              <a:buNone/>
              <a:defRPr sz="12000" b="1">
                <a:solidFill>
                  <a:schemeClr val="accent1"/>
                </a:solidFill>
              </a:defRPr>
            </a:lvl9pPr>
          </a:lstStyle>
          <a:p>
            <a:r>
              <a:t>xx%</a:t>
            </a:r>
          </a:p>
        </p:txBody>
      </p:sp>
      <p:sp>
        <p:nvSpPr>
          <p:cNvPr id="353" name="Google Shape;353;p43"/>
          <p:cNvSpPr/>
          <p:nvPr/>
        </p:nvSpPr>
        <p:spPr>
          <a:xfrm>
            <a:off x="8084750" y="0"/>
            <a:ext cx="798000" cy="515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3"/>
          <p:cNvSpPr/>
          <p:nvPr/>
        </p:nvSpPr>
        <p:spPr>
          <a:xfrm rot="-2700000">
            <a:off x="8598657" y="2981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3"/>
          <p:cNvSpPr/>
          <p:nvPr/>
        </p:nvSpPr>
        <p:spPr>
          <a:xfrm rot="-2700000">
            <a:off x="8598657"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3"/>
          <p:cNvSpPr txBox="1">
            <a:spLocks noGrp="1"/>
          </p:cNvSpPr>
          <p:nvPr>
            <p:ph type="title" idx="15"/>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2">
  <p:cSld name="CUSTOM_14">
    <p:spTree>
      <p:nvGrpSpPr>
        <p:cNvPr id="1" name="Shape 357"/>
        <p:cNvGrpSpPr/>
        <p:nvPr/>
      </p:nvGrpSpPr>
      <p:grpSpPr>
        <a:xfrm>
          <a:off x="0" y="0"/>
          <a:ext cx="0" cy="0"/>
          <a:chOff x="0" y="0"/>
          <a:chExt cx="0" cy="0"/>
        </a:xfrm>
      </p:grpSpPr>
      <p:sp>
        <p:nvSpPr>
          <p:cNvPr id="358" name="Google Shape;358;p44"/>
          <p:cNvSpPr/>
          <p:nvPr/>
        </p:nvSpPr>
        <p:spPr>
          <a:xfrm>
            <a:off x="-8175" y="4599425"/>
            <a:ext cx="9160200" cy="54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4"/>
          <p:cNvSpPr/>
          <p:nvPr/>
        </p:nvSpPr>
        <p:spPr>
          <a:xfrm rot="-2700000">
            <a:off x="8748976" y="3174925"/>
            <a:ext cx="793374" cy="79337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4"/>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SzPts val="2400"/>
              <a:buFont typeface="Rubik"/>
              <a:buNone/>
              <a:defRPr sz="2400" b="1">
                <a:latin typeface="Rubik"/>
                <a:ea typeface="Rubik"/>
                <a:cs typeface="Rubik"/>
                <a:sym typeface="Rubik"/>
              </a:defRPr>
            </a:lvl2pPr>
            <a:lvl3pPr lvl="2" algn="ctr" rtl="0">
              <a:spcBef>
                <a:spcPts val="0"/>
              </a:spcBef>
              <a:spcAft>
                <a:spcPts val="0"/>
              </a:spcAft>
              <a:buSzPts val="2400"/>
              <a:buFont typeface="Rubik"/>
              <a:buNone/>
              <a:defRPr sz="2400" b="1">
                <a:latin typeface="Rubik"/>
                <a:ea typeface="Rubik"/>
                <a:cs typeface="Rubik"/>
                <a:sym typeface="Rubik"/>
              </a:defRPr>
            </a:lvl3pPr>
            <a:lvl4pPr lvl="3" algn="ctr" rtl="0">
              <a:spcBef>
                <a:spcPts val="0"/>
              </a:spcBef>
              <a:spcAft>
                <a:spcPts val="0"/>
              </a:spcAft>
              <a:buSzPts val="2400"/>
              <a:buFont typeface="Rubik"/>
              <a:buNone/>
              <a:defRPr sz="2400" b="1">
                <a:latin typeface="Rubik"/>
                <a:ea typeface="Rubik"/>
                <a:cs typeface="Rubik"/>
                <a:sym typeface="Rubik"/>
              </a:defRPr>
            </a:lvl4pPr>
            <a:lvl5pPr lvl="4" algn="ctr" rtl="0">
              <a:spcBef>
                <a:spcPts val="0"/>
              </a:spcBef>
              <a:spcAft>
                <a:spcPts val="0"/>
              </a:spcAft>
              <a:buSzPts val="2400"/>
              <a:buFont typeface="Rubik"/>
              <a:buNone/>
              <a:defRPr sz="2400" b="1">
                <a:latin typeface="Rubik"/>
                <a:ea typeface="Rubik"/>
                <a:cs typeface="Rubik"/>
                <a:sym typeface="Rubik"/>
              </a:defRPr>
            </a:lvl5pPr>
            <a:lvl6pPr lvl="5" algn="ctr" rtl="0">
              <a:spcBef>
                <a:spcPts val="0"/>
              </a:spcBef>
              <a:spcAft>
                <a:spcPts val="0"/>
              </a:spcAft>
              <a:buSzPts val="2400"/>
              <a:buFont typeface="Rubik"/>
              <a:buNone/>
              <a:defRPr sz="2400" b="1">
                <a:latin typeface="Rubik"/>
                <a:ea typeface="Rubik"/>
                <a:cs typeface="Rubik"/>
                <a:sym typeface="Rubik"/>
              </a:defRPr>
            </a:lvl6pPr>
            <a:lvl7pPr lvl="6" algn="ctr" rtl="0">
              <a:spcBef>
                <a:spcPts val="0"/>
              </a:spcBef>
              <a:spcAft>
                <a:spcPts val="0"/>
              </a:spcAft>
              <a:buSzPts val="2400"/>
              <a:buFont typeface="Rubik"/>
              <a:buNone/>
              <a:defRPr sz="2400" b="1">
                <a:latin typeface="Rubik"/>
                <a:ea typeface="Rubik"/>
                <a:cs typeface="Rubik"/>
                <a:sym typeface="Rubik"/>
              </a:defRPr>
            </a:lvl7pPr>
            <a:lvl8pPr lvl="7" algn="ctr" rtl="0">
              <a:spcBef>
                <a:spcPts val="0"/>
              </a:spcBef>
              <a:spcAft>
                <a:spcPts val="0"/>
              </a:spcAft>
              <a:buSzPts val="2400"/>
              <a:buFont typeface="Rubik"/>
              <a:buNone/>
              <a:defRPr sz="2400" b="1">
                <a:latin typeface="Rubik"/>
                <a:ea typeface="Rubik"/>
                <a:cs typeface="Rubik"/>
                <a:sym typeface="Rubik"/>
              </a:defRPr>
            </a:lvl8pPr>
            <a:lvl9pPr lvl="8" algn="ctr" rtl="0">
              <a:spcBef>
                <a:spcPts val="0"/>
              </a:spcBef>
              <a:spcAft>
                <a:spcPts val="0"/>
              </a:spcAft>
              <a:buSzPts val="2400"/>
              <a:buFont typeface="Rubik"/>
              <a:buNone/>
              <a:defRPr sz="2400" b="1">
                <a:latin typeface="Rubik"/>
                <a:ea typeface="Rubik"/>
                <a:cs typeface="Rubik"/>
                <a:sym typeface="Rubik"/>
              </a:defRPr>
            </a:lvl9pPr>
          </a:lstStyle>
          <a:p>
            <a:endParaRPr/>
          </a:p>
        </p:txBody>
      </p:sp>
      <p:sp>
        <p:nvSpPr>
          <p:cNvPr id="361" name="Google Shape;361;p44"/>
          <p:cNvSpPr txBox="1">
            <a:spLocks noGrp="1"/>
          </p:cNvSpPr>
          <p:nvPr>
            <p:ph type="title" idx="2"/>
          </p:nvPr>
        </p:nvSpPr>
        <p:spPr>
          <a:xfrm>
            <a:off x="921125" y="1366650"/>
            <a:ext cx="1645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000" b="1"/>
            </a:lvl1pPr>
            <a:lvl2pPr lvl="1" algn="r" rtl="0">
              <a:spcBef>
                <a:spcPts val="0"/>
              </a:spcBef>
              <a:spcAft>
                <a:spcPts val="0"/>
              </a:spcAft>
              <a:buNone/>
              <a:defRPr sz="2000" b="1"/>
            </a:lvl2pPr>
            <a:lvl3pPr lvl="2" algn="r" rtl="0">
              <a:spcBef>
                <a:spcPts val="0"/>
              </a:spcBef>
              <a:spcAft>
                <a:spcPts val="0"/>
              </a:spcAft>
              <a:buNone/>
              <a:defRPr sz="2000" b="1"/>
            </a:lvl3pPr>
            <a:lvl4pPr lvl="3" algn="r" rtl="0">
              <a:spcBef>
                <a:spcPts val="0"/>
              </a:spcBef>
              <a:spcAft>
                <a:spcPts val="0"/>
              </a:spcAft>
              <a:buNone/>
              <a:defRPr sz="2000" b="1"/>
            </a:lvl4pPr>
            <a:lvl5pPr lvl="4" algn="r" rtl="0">
              <a:spcBef>
                <a:spcPts val="0"/>
              </a:spcBef>
              <a:spcAft>
                <a:spcPts val="0"/>
              </a:spcAft>
              <a:buNone/>
              <a:defRPr sz="2000" b="1"/>
            </a:lvl5pPr>
            <a:lvl6pPr lvl="5" algn="r" rtl="0">
              <a:spcBef>
                <a:spcPts val="0"/>
              </a:spcBef>
              <a:spcAft>
                <a:spcPts val="0"/>
              </a:spcAft>
              <a:buNone/>
              <a:defRPr sz="2000" b="1"/>
            </a:lvl6pPr>
            <a:lvl7pPr lvl="6" algn="r" rtl="0">
              <a:spcBef>
                <a:spcPts val="0"/>
              </a:spcBef>
              <a:spcAft>
                <a:spcPts val="0"/>
              </a:spcAft>
              <a:buNone/>
              <a:defRPr sz="2000" b="1"/>
            </a:lvl7pPr>
            <a:lvl8pPr lvl="7" algn="r" rtl="0">
              <a:spcBef>
                <a:spcPts val="0"/>
              </a:spcBef>
              <a:spcAft>
                <a:spcPts val="0"/>
              </a:spcAft>
              <a:buNone/>
              <a:defRPr sz="2000" b="1"/>
            </a:lvl8pPr>
            <a:lvl9pPr lvl="8" algn="r" rtl="0">
              <a:spcBef>
                <a:spcPts val="0"/>
              </a:spcBef>
              <a:spcAft>
                <a:spcPts val="0"/>
              </a:spcAft>
              <a:buNone/>
              <a:defRPr sz="2000" b="1"/>
            </a:lvl9pPr>
          </a:lstStyle>
          <a:p>
            <a:endParaRPr/>
          </a:p>
        </p:txBody>
      </p:sp>
      <p:sp>
        <p:nvSpPr>
          <p:cNvPr id="362" name="Google Shape;362;p44"/>
          <p:cNvSpPr txBox="1">
            <a:spLocks noGrp="1"/>
          </p:cNvSpPr>
          <p:nvPr>
            <p:ph type="subTitle" idx="1"/>
          </p:nvPr>
        </p:nvSpPr>
        <p:spPr>
          <a:xfrm>
            <a:off x="713225" y="1859250"/>
            <a:ext cx="1853700" cy="712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600">
                <a:latin typeface="Comfortaa Medium"/>
                <a:ea typeface="Comfortaa Medium"/>
                <a:cs typeface="Comfortaa Medium"/>
                <a:sym typeface="Comfortaa Medium"/>
              </a:defRPr>
            </a:lvl1pPr>
            <a:lvl2pPr lvl="1" algn="r" rtl="0">
              <a:spcBef>
                <a:spcPts val="0"/>
              </a:spcBef>
              <a:spcAft>
                <a:spcPts val="0"/>
              </a:spcAft>
              <a:buNone/>
              <a:defRPr sz="1600">
                <a:latin typeface="Comfortaa Medium"/>
                <a:ea typeface="Comfortaa Medium"/>
                <a:cs typeface="Comfortaa Medium"/>
                <a:sym typeface="Comfortaa Medium"/>
              </a:defRPr>
            </a:lvl2pPr>
            <a:lvl3pPr lvl="2" algn="r" rtl="0">
              <a:spcBef>
                <a:spcPts val="0"/>
              </a:spcBef>
              <a:spcAft>
                <a:spcPts val="0"/>
              </a:spcAft>
              <a:buNone/>
              <a:defRPr sz="1600">
                <a:latin typeface="Comfortaa Medium"/>
                <a:ea typeface="Comfortaa Medium"/>
                <a:cs typeface="Comfortaa Medium"/>
                <a:sym typeface="Comfortaa Medium"/>
              </a:defRPr>
            </a:lvl3pPr>
            <a:lvl4pPr lvl="3" algn="r" rtl="0">
              <a:spcBef>
                <a:spcPts val="0"/>
              </a:spcBef>
              <a:spcAft>
                <a:spcPts val="0"/>
              </a:spcAft>
              <a:buNone/>
              <a:defRPr sz="1600">
                <a:latin typeface="Comfortaa Medium"/>
                <a:ea typeface="Comfortaa Medium"/>
                <a:cs typeface="Comfortaa Medium"/>
                <a:sym typeface="Comfortaa Medium"/>
              </a:defRPr>
            </a:lvl4pPr>
            <a:lvl5pPr lvl="4" algn="r" rtl="0">
              <a:spcBef>
                <a:spcPts val="0"/>
              </a:spcBef>
              <a:spcAft>
                <a:spcPts val="0"/>
              </a:spcAft>
              <a:buNone/>
              <a:defRPr sz="1600">
                <a:latin typeface="Comfortaa Medium"/>
                <a:ea typeface="Comfortaa Medium"/>
                <a:cs typeface="Comfortaa Medium"/>
                <a:sym typeface="Comfortaa Medium"/>
              </a:defRPr>
            </a:lvl5pPr>
            <a:lvl6pPr lvl="5" algn="r" rtl="0">
              <a:spcBef>
                <a:spcPts val="0"/>
              </a:spcBef>
              <a:spcAft>
                <a:spcPts val="0"/>
              </a:spcAft>
              <a:buNone/>
              <a:defRPr sz="1600">
                <a:latin typeface="Comfortaa Medium"/>
                <a:ea typeface="Comfortaa Medium"/>
                <a:cs typeface="Comfortaa Medium"/>
                <a:sym typeface="Comfortaa Medium"/>
              </a:defRPr>
            </a:lvl6pPr>
            <a:lvl7pPr lvl="6" algn="r" rtl="0">
              <a:spcBef>
                <a:spcPts val="0"/>
              </a:spcBef>
              <a:spcAft>
                <a:spcPts val="0"/>
              </a:spcAft>
              <a:buNone/>
              <a:defRPr sz="1600">
                <a:latin typeface="Comfortaa Medium"/>
                <a:ea typeface="Comfortaa Medium"/>
                <a:cs typeface="Comfortaa Medium"/>
                <a:sym typeface="Comfortaa Medium"/>
              </a:defRPr>
            </a:lvl7pPr>
            <a:lvl8pPr lvl="7" algn="r" rtl="0">
              <a:spcBef>
                <a:spcPts val="0"/>
              </a:spcBef>
              <a:spcAft>
                <a:spcPts val="0"/>
              </a:spcAft>
              <a:buNone/>
              <a:defRPr sz="1600">
                <a:latin typeface="Comfortaa Medium"/>
                <a:ea typeface="Comfortaa Medium"/>
                <a:cs typeface="Comfortaa Medium"/>
                <a:sym typeface="Comfortaa Medium"/>
              </a:defRPr>
            </a:lvl8pPr>
            <a:lvl9pPr lvl="8" algn="r" rtl="0">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63" name="Google Shape;363;p44"/>
          <p:cNvSpPr txBox="1">
            <a:spLocks noGrp="1"/>
          </p:cNvSpPr>
          <p:nvPr>
            <p:ph type="title" idx="3"/>
          </p:nvPr>
        </p:nvSpPr>
        <p:spPr>
          <a:xfrm>
            <a:off x="921125" y="2834225"/>
            <a:ext cx="1645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000" b="1"/>
            </a:lvl1pPr>
            <a:lvl2pPr lvl="1" algn="r" rtl="0">
              <a:spcBef>
                <a:spcPts val="0"/>
              </a:spcBef>
              <a:spcAft>
                <a:spcPts val="0"/>
              </a:spcAft>
              <a:buNone/>
              <a:defRPr sz="2000" b="1"/>
            </a:lvl2pPr>
            <a:lvl3pPr lvl="2" algn="r" rtl="0">
              <a:spcBef>
                <a:spcPts val="0"/>
              </a:spcBef>
              <a:spcAft>
                <a:spcPts val="0"/>
              </a:spcAft>
              <a:buNone/>
              <a:defRPr sz="2000" b="1"/>
            </a:lvl3pPr>
            <a:lvl4pPr lvl="3" algn="r" rtl="0">
              <a:spcBef>
                <a:spcPts val="0"/>
              </a:spcBef>
              <a:spcAft>
                <a:spcPts val="0"/>
              </a:spcAft>
              <a:buNone/>
              <a:defRPr sz="2000" b="1"/>
            </a:lvl4pPr>
            <a:lvl5pPr lvl="4" algn="r" rtl="0">
              <a:spcBef>
                <a:spcPts val="0"/>
              </a:spcBef>
              <a:spcAft>
                <a:spcPts val="0"/>
              </a:spcAft>
              <a:buNone/>
              <a:defRPr sz="2000" b="1"/>
            </a:lvl5pPr>
            <a:lvl6pPr lvl="5" algn="r" rtl="0">
              <a:spcBef>
                <a:spcPts val="0"/>
              </a:spcBef>
              <a:spcAft>
                <a:spcPts val="0"/>
              </a:spcAft>
              <a:buNone/>
              <a:defRPr sz="2000" b="1"/>
            </a:lvl6pPr>
            <a:lvl7pPr lvl="6" algn="r" rtl="0">
              <a:spcBef>
                <a:spcPts val="0"/>
              </a:spcBef>
              <a:spcAft>
                <a:spcPts val="0"/>
              </a:spcAft>
              <a:buNone/>
              <a:defRPr sz="2000" b="1"/>
            </a:lvl7pPr>
            <a:lvl8pPr lvl="7" algn="r" rtl="0">
              <a:spcBef>
                <a:spcPts val="0"/>
              </a:spcBef>
              <a:spcAft>
                <a:spcPts val="0"/>
              </a:spcAft>
              <a:buNone/>
              <a:defRPr sz="2000" b="1"/>
            </a:lvl8pPr>
            <a:lvl9pPr lvl="8" algn="r" rtl="0">
              <a:spcBef>
                <a:spcPts val="0"/>
              </a:spcBef>
              <a:spcAft>
                <a:spcPts val="0"/>
              </a:spcAft>
              <a:buNone/>
              <a:defRPr sz="2000" b="1"/>
            </a:lvl9pPr>
          </a:lstStyle>
          <a:p>
            <a:endParaRPr/>
          </a:p>
        </p:txBody>
      </p:sp>
      <p:sp>
        <p:nvSpPr>
          <p:cNvPr id="364" name="Google Shape;364;p44"/>
          <p:cNvSpPr txBox="1">
            <a:spLocks noGrp="1"/>
          </p:cNvSpPr>
          <p:nvPr>
            <p:ph type="subTitle" idx="4"/>
          </p:nvPr>
        </p:nvSpPr>
        <p:spPr>
          <a:xfrm>
            <a:off x="713225" y="3326825"/>
            <a:ext cx="1853700" cy="71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atin typeface="Comfortaa Medium"/>
                <a:ea typeface="Comfortaa Medium"/>
                <a:cs typeface="Comfortaa Medium"/>
                <a:sym typeface="Comfortaa Medium"/>
              </a:defRPr>
            </a:lvl1pPr>
            <a:lvl2pPr lvl="1" algn="r" rtl="0">
              <a:lnSpc>
                <a:spcPct val="100000"/>
              </a:lnSpc>
              <a:spcBef>
                <a:spcPts val="0"/>
              </a:spcBef>
              <a:spcAft>
                <a:spcPts val="0"/>
              </a:spcAft>
              <a:buNone/>
              <a:defRPr sz="1600">
                <a:latin typeface="Comfortaa Medium"/>
                <a:ea typeface="Comfortaa Medium"/>
                <a:cs typeface="Comfortaa Medium"/>
                <a:sym typeface="Comfortaa Medium"/>
              </a:defRPr>
            </a:lvl2pPr>
            <a:lvl3pPr lvl="2" algn="r" rtl="0">
              <a:lnSpc>
                <a:spcPct val="100000"/>
              </a:lnSpc>
              <a:spcBef>
                <a:spcPts val="0"/>
              </a:spcBef>
              <a:spcAft>
                <a:spcPts val="0"/>
              </a:spcAft>
              <a:buNone/>
              <a:defRPr sz="1600">
                <a:latin typeface="Comfortaa Medium"/>
                <a:ea typeface="Comfortaa Medium"/>
                <a:cs typeface="Comfortaa Medium"/>
                <a:sym typeface="Comfortaa Medium"/>
              </a:defRPr>
            </a:lvl3pPr>
            <a:lvl4pPr lvl="3" algn="r" rtl="0">
              <a:lnSpc>
                <a:spcPct val="100000"/>
              </a:lnSpc>
              <a:spcBef>
                <a:spcPts val="0"/>
              </a:spcBef>
              <a:spcAft>
                <a:spcPts val="0"/>
              </a:spcAft>
              <a:buNone/>
              <a:defRPr sz="1600">
                <a:latin typeface="Comfortaa Medium"/>
                <a:ea typeface="Comfortaa Medium"/>
                <a:cs typeface="Comfortaa Medium"/>
                <a:sym typeface="Comfortaa Medium"/>
              </a:defRPr>
            </a:lvl4pPr>
            <a:lvl5pPr lvl="4" algn="r" rtl="0">
              <a:lnSpc>
                <a:spcPct val="100000"/>
              </a:lnSpc>
              <a:spcBef>
                <a:spcPts val="0"/>
              </a:spcBef>
              <a:spcAft>
                <a:spcPts val="0"/>
              </a:spcAft>
              <a:buNone/>
              <a:defRPr sz="1600">
                <a:latin typeface="Comfortaa Medium"/>
                <a:ea typeface="Comfortaa Medium"/>
                <a:cs typeface="Comfortaa Medium"/>
                <a:sym typeface="Comfortaa Medium"/>
              </a:defRPr>
            </a:lvl5pPr>
            <a:lvl6pPr lvl="5" algn="r" rtl="0">
              <a:lnSpc>
                <a:spcPct val="100000"/>
              </a:lnSpc>
              <a:spcBef>
                <a:spcPts val="0"/>
              </a:spcBef>
              <a:spcAft>
                <a:spcPts val="0"/>
              </a:spcAft>
              <a:buNone/>
              <a:defRPr sz="1600">
                <a:latin typeface="Comfortaa Medium"/>
                <a:ea typeface="Comfortaa Medium"/>
                <a:cs typeface="Comfortaa Medium"/>
                <a:sym typeface="Comfortaa Medium"/>
              </a:defRPr>
            </a:lvl6pPr>
            <a:lvl7pPr lvl="6" algn="r" rtl="0">
              <a:lnSpc>
                <a:spcPct val="100000"/>
              </a:lnSpc>
              <a:spcBef>
                <a:spcPts val="0"/>
              </a:spcBef>
              <a:spcAft>
                <a:spcPts val="0"/>
              </a:spcAft>
              <a:buNone/>
              <a:defRPr sz="1600">
                <a:latin typeface="Comfortaa Medium"/>
                <a:ea typeface="Comfortaa Medium"/>
                <a:cs typeface="Comfortaa Medium"/>
                <a:sym typeface="Comfortaa Medium"/>
              </a:defRPr>
            </a:lvl7pPr>
            <a:lvl8pPr lvl="7" algn="r" rtl="0">
              <a:lnSpc>
                <a:spcPct val="100000"/>
              </a:lnSpc>
              <a:spcBef>
                <a:spcPts val="0"/>
              </a:spcBef>
              <a:spcAft>
                <a:spcPts val="0"/>
              </a:spcAft>
              <a:buNone/>
              <a:defRPr sz="1600">
                <a:latin typeface="Comfortaa Medium"/>
                <a:ea typeface="Comfortaa Medium"/>
                <a:cs typeface="Comfortaa Medium"/>
                <a:sym typeface="Comfortaa Medium"/>
              </a:defRPr>
            </a:lvl8pPr>
            <a:lvl9pPr lvl="8" algn="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65" name="Google Shape;365;p44"/>
          <p:cNvSpPr txBox="1">
            <a:spLocks noGrp="1"/>
          </p:cNvSpPr>
          <p:nvPr>
            <p:ph type="title" idx="5"/>
          </p:nvPr>
        </p:nvSpPr>
        <p:spPr>
          <a:xfrm>
            <a:off x="6577050" y="1366650"/>
            <a:ext cx="1645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a:lvl1pPr>
            <a:lvl2pPr lvl="1" rtl="0">
              <a:spcBef>
                <a:spcPts val="0"/>
              </a:spcBef>
              <a:spcAft>
                <a:spcPts val="0"/>
              </a:spcAft>
              <a:buNone/>
              <a:defRPr sz="2000" b="1"/>
            </a:lvl2pPr>
            <a:lvl3pPr lvl="2" rtl="0">
              <a:spcBef>
                <a:spcPts val="0"/>
              </a:spcBef>
              <a:spcAft>
                <a:spcPts val="0"/>
              </a:spcAft>
              <a:buNone/>
              <a:defRPr sz="2000" b="1"/>
            </a:lvl3pPr>
            <a:lvl4pPr lvl="3" rtl="0">
              <a:spcBef>
                <a:spcPts val="0"/>
              </a:spcBef>
              <a:spcAft>
                <a:spcPts val="0"/>
              </a:spcAft>
              <a:buNone/>
              <a:defRPr sz="2000" b="1"/>
            </a:lvl4pPr>
            <a:lvl5pPr lvl="4" rtl="0">
              <a:spcBef>
                <a:spcPts val="0"/>
              </a:spcBef>
              <a:spcAft>
                <a:spcPts val="0"/>
              </a:spcAft>
              <a:buNone/>
              <a:defRPr sz="2000" b="1"/>
            </a:lvl5pPr>
            <a:lvl6pPr lvl="5" rtl="0">
              <a:spcBef>
                <a:spcPts val="0"/>
              </a:spcBef>
              <a:spcAft>
                <a:spcPts val="0"/>
              </a:spcAft>
              <a:buNone/>
              <a:defRPr sz="2000" b="1"/>
            </a:lvl6pPr>
            <a:lvl7pPr lvl="6" rtl="0">
              <a:spcBef>
                <a:spcPts val="0"/>
              </a:spcBef>
              <a:spcAft>
                <a:spcPts val="0"/>
              </a:spcAft>
              <a:buNone/>
              <a:defRPr sz="2000" b="1"/>
            </a:lvl7pPr>
            <a:lvl8pPr lvl="7" rtl="0">
              <a:spcBef>
                <a:spcPts val="0"/>
              </a:spcBef>
              <a:spcAft>
                <a:spcPts val="0"/>
              </a:spcAft>
              <a:buNone/>
              <a:defRPr sz="2000" b="1"/>
            </a:lvl8pPr>
            <a:lvl9pPr lvl="8" rtl="0">
              <a:spcBef>
                <a:spcPts val="0"/>
              </a:spcBef>
              <a:spcAft>
                <a:spcPts val="0"/>
              </a:spcAft>
              <a:buNone/>
              <a:defRPr sz="2000" b="1"/>
            </a:lvl9pPr>
          </a:lstStyle>
          <a:p>
            <a:endParaRPr/>
          </a:p>
        </p:txBody>
      </p:sp>
      <p:sp>
        <p:nvSpPr>
          <p:cNvPr id="366" name="Google Shape;366;p44"/>
          <p:cNvSpPr txBox="1">
            <a:spLocks noGrp="1"/>
          </p:cNvSpPr>
          <p:nvPr>
            <p:ph type="subTitle" idx="6"/>
          </p:nvPr>
        </p:nvSpPr>
        <p:spPr>
          <a:xfrm>
            <a:off x="6577050" y="1859250"/>
            <a:ext cx="1853700" cy="712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Comfortaa Medium"/>
                <a:ea typeface="Comfortaa Medium"/>
                <a:cs typeface="Comfortaa Medium"/>
                <a:sym typeface="Comfortaa Medium"/>
              </a:defRPr>
            </a:lvl1pPr>
            <a:lvl2pPr lvl="1" rtl="0">
              <a:spcBef>
                <a:spcPts val="0"/>
              </a:spcBef>
              <a:spcAft>
                <a:spcPts val="0"/>
              </a:spcAft>
              <a:buNone/>
              <a:defRPr sz="1600">
                <a:latin typeface="Comfortaa Medium"/>
                <a:ea typeface="Comfortaa Medium"/>
                <a:cs typeface="Comfortaa Medium"/>
                <a:sym typeface="Comfortaa Medium"/>
              </a:defRPr>
            </a:lvl2pPr>
            <a:lvl3pPr lvl="2" rtl="0">
              <a:spcBef>
                <a:spcPts val="0"/>
              </a:spcBef>
              <a:spcAft>
                <a:spcPts val="0"/>
              </a:spcAft>
              <a:buNone/>
              <a:defRPr sz="1600">
                <a:latin typeface="Comfortaa Medium"/>
                <a:ea typeface="Comfortaa Medium"/>
                <a:cs typeface="Comfortaa Medium"/>
                <a:sym typeface="Comfortaa Medium"/>
              </a:defRPr>
            </a:lvl3pPr>
            <a:lvl4pPr lvl="3" rtl="0">
              <a:spcBef>
                <a:spcPts val="0"/>
              </a:spcBef>
              <a:spcAft>
                <a:spcPts val="0"/>
              </a:spcAft>
              <a:buNone/>
              <a:defRPr sz="1600">
                <a:latin typeface="Comfortaa Medium"/>
                <a:ea typeface="Comfortaa Medium"/>
                <a:cs typeface="Comfortaa Medium"/>
                <a:sym typeface="Comfortaa Medium"/>
              </a:defRPr>
            </a:lvl4pPr>
            <a:lvl5pPr lvl="4" rtl="0">
              <a:spcBef>
                <a:spcPts val="0"/>
              </a:spcBef>
              <a:spcAft>
                <a:spcPts val="0"/>
              </a:spcAft>
              <a:buNone/>
              <a:defRPr sz="1600">
                <a:latin typeface="Comfortaa Medium"/>
                <a:ea typeface="Comfortaa Medium"/>
                <a:cs typeface="Comfortaa Medium"/>
                <a:sym typeface="Comfortaa Medium"/>
              </a:defRPr>
            </a:lvl5pPr>
            <a:lvl6pPr lvl="5" rtl="0">
              <a:spcBef>
                <a:spcPts val="0"/>
              </a:spcBef>
              <a:spcAft>
                <a:spcPts val="0"/>
              </a:spcAft>
              <a:buNone/>
              <a:defRPr sz="1600">
                <a:latin typeface="Comfortaa Medium"/>
                <a:ea typeface="Comfortaa Medium"/>
                <a:cs typeface="Comfortaa Medium"/>
                <a:sym typeface="Comfortaa Medium"/>
              </a:defRPr>
            </a:lvl6pPr>
            <a:lvl7pPr lvl="6" rtl="0">
              <a:spcBef>
                <a:spcPts val="0"/>
              </a:spcBef>
              <a:spcAft>
                <a:spcPts val="0"/>
              </a:spcAft>
              <a:buNone/>
              <a:defRPr sz="1600">
                <a:latin typeface="Comfortaa Medium"/>
                <a:ea typeface="Comfortaa Medium"/>
                <a:cs typeface="Comfortaa Medium"/>
                <a:sym typeface="Comfortaa Medium"/>
              </a:defRPr>
            </a:lvl7pPr>
            <a:lvl8pPr lvl="7" rtl="0">
              <a:spcBef>
                <a:spcPts val="0"/>
              </a:spcBef>
              <a:spcAft>
                <a:spcPts val="0"/>
              </a:spcAft>
              <a:buNone/>
              <a:defRPr sz="1600">
                <a:latin typeface="Comfortaa Medium"/>
                <a:ea typeface="Comfortaa Medium"/>
                <a:cs typeface="Comfortaa Medium"/>
                <a:sym typeface="Comfortaa Medium"/>
              </a:defRPr>
            </a:lvl8pPr>
            <a:lvl9pPr lvl="8" rtl="0">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67" name="Google Shape;367;p44"/>
          <p:cNvSpPr txBox="1">
            <a:spLocks noGrp="1"/>
          </p:cNvSpPr>
          <p:nvPr>
            <p:ph type="title" idx="7"/>
          </p:nvPr>
        </p:nvSpPr>
        <p:spPr>
          <a:xfrm>
            <a:off x="6577050" y="2834225"/>
            <a:ext cx="1645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a:lvl1pPr>
            <a:lvl2pPr lvl="1" rtl="0">
              <a:spcBef>
                <a:spcPts val="0"/>
              </a:spcBef>
              <a:spcAft>
                <a:spcPts val="0"/>
              </a:spcAft>
              <a:buNone/>
              <a:defRPr sz="2000" b="1"/>
            </a:lvl2pPr>
            <a:lvl3pPr lvl="2" rtl="0">
              <a:spcBef>
                <a:spcPts val="0"/>
              </a:spcBef>
              <a:spcAft>
                <a:spcPts val="0"/>
              </a:spcAft>
              <a:buNone/>
              <a:defRPr sz="2000" b="1"/>
            </a:lvl3pPr>
            <a:lvl4pPr lvl="3" rtl="0">
              <a:spcBef>
                <a:spcPts val="0"/>
              </a:spcBef>
              <a:spcAft>
                <a:spcPts val="0"/>
              </a:spcAft>
              <a:buNone/>
              <a:defRPr sz="2000" b="1"/>
            </a:lvl4pPr>
            <a:lvl5pPr lvl="4" rtl="0">
              <a:spcBef>
                <a:spcPts val="0"/>
              </a:spcBef>
              <a:spcAft>
                <a:spcPts val="0"/>
              </a:spcAft>
              <a:buNone/>
              <a:defRPr sz="2000" b="1"/>
            </a:lvl5pPr>
            <a:lvl6pPr lvl="5" rtl="0">
              <a:spcBef>
                <a:spcPts val="0"/>
              </a:spcBef>
              <a:spcAft>
                <a:spcPts val="0"/>
              </a:spcAft>
              <a:buNone/>
              <a:defRPr sz="2000" b="1"/>
            </a:lvl6pPr>
            <a:lvl7pPr lvl="6" rtl="0">
              <a:spcBef>
                <a:spcPts val="0"/>
              </a:spcBef>
              <a:spcAft>
                <a:spcPts val="0"/>
              </a:spcAft>
              <a:buNone/>
              <a:defRPr sz="2000" b="1"/>
            </a:lvl7pPr>
            <a:lvl8pPr lvl="7" rtl="0">
              <a:spcBef>
                <a:spcPts val="0"/>
              </a:spcBef>
              <a:spcAft>
                <a:spcPts val="0"/>
              </a:spcAft>
              <a:buNone/>
              <a:defRPr sz="2000" b="1"/>
            </a:lvl8pPr>
            <a:lvl9pPr lvl="8" rtl="0">
              <a:spcBef>
                <a:spcPts val="0"/>
              </a:spcBef>
              <a:spcAft>
                <a:spcPts val="0"/>
              </a:spcAft>
              <a:buNone/>
              <a:defRPr sz="2000" b="1"/>
            </a:lvl9pPr>
          </a:lstStyle>
          <a:p>
            <a:endParaRPr/>
          </a:p>
        </p:txBody>
      </p:sp>
      <p:sp>
        <p:nvSpPr>
          <p:cNvPr id="368" name="Google Shape;368;p44"/>
          <p:cNvSpPr txBox="1">
            <a:spLocks noGrp="1"/>
          </p:cNvSpPr>
          <p:nvPr>
            <p:ph type="subTitle" idx="8"/>
          </p:nvPr>
        </p:nvSpPr>
        <p:spPr>
          <a:xfrm>
            <a:off x="6577050" y="3326825"/>
            <a:ext cx="1853700" cy="71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atin typeface="Comfortaa Medium"/>
                <a:ea typeface="Comfortaa Medium"/>
                <a:cs typeface="Comfortaa Medium"/>
                <a:sym typeface="Comfortaa Medium"/>
              </a:defRPr>
            </a:lvl1pPr>
            <a:lvl2pPr lvl="1" rtl="0">
              <a:lnSpc>
                <a:spcPct val="100000"/>
              </a:lnSpc>
              <a:spcBef>
                <a:spcPts val="0"/>
              </a:spcBef>
              <a:spcAft>
                <a:spcPts val="0"/>
              </a:spcAft>
              <a:buNone/>
              <a:defRPr sz="1600">
                <a:latin typeface="Comfortaa Medium"/>
                <a:ea typeface="Comfortaa Medium"/>
                <a:cs typeface="Comfortaa Medium"/>
                <a:sym typeface="Comfortaa Medium"/>
              </a:defRPr>
            </a:lvl2pPr>
            <a:lvl3pPr lvl="2" rtl="0">
              <a:lnSpc>
                <a:spcPct val="100000"/>
              </a:lnSpc>
              <a:spcBef>
                <a:spcPts val="0"/>
              </a:spcBef>
              <a:spcAft>
                <a:spcPts val="0"/>
              </a:spcAft>
              <a:buNone/>
              <a:defRPr sz="1600">
                <a:latin typeface="Comfortaa Medium"/>
                <a:ea typeface="Comfortaa Medium"/>
                <a:cs typeface="Comfortaa Medium"/>
                <a:sym typeface="Comfortaa Medium"/>
              </a:defRPr>
            </a:lvl3pPr>
            <a:lvl4pPr lvl="3" rtl="0">
              <a:lnSpc>
                <a:spcPct val="100000"/>
              </a:lnSpc>
              <a:spcBef>
                <a:spcPts val="0"/>
              </a:spcBef>
              <a:spcAft>
                <a:spcPts val="0"/>
              </a:spcAft>
              <a:buNone/>
              <a:defRPr sz="1600">
                <a:latin typeface="Comfortaa Medium"/>
                <a:ea typeface="Comfortaa Medium"/>
                <a:cs typeface="Comfortaa Medium"/>
                <a:sym typeface="Comfortaa Medium"/>
              </a:defRPr>
            </a:lvl4pPr>
            <a:lvl5pPr lvl="4" rtl="0">
              <a:lnSpc>
                <a:spcPct val="100000"/>
              </a:lnSpc>
              <a:spcBef>
                <a:spcPts val="0"/>
              </a:spcBef>
              <a:spcAft>
                <a:spcPts val="0"/>
              </a:spcAft>
              <a:buNone/>
              <a:defRPr sz="1600">
                <a:latin typeface="Comfortaa Medium"/>
                <a:ea typeface="Comfortaa Medium"/>
                <a:cs typeface="Comfortaa Medium"/>
                <a:sym typeface="Comfortaa Medium"/>
              </a:defRPr>
            </a:lvl5pPr>
            <a:lvl6pPr lvl="5" rtl="0">
              <a:lnSpc>
                <a:spcPct val="100000"/>
              </a:lnSpc>
              <a:spcBef>
                <a:spcPts val="0"/>
              </a:spcBef>
              <a:spcAft>
                <a:spcPts val="0"/>
              </a:spcAft>
              <a:buNone/>
              <a:defRPr sz="1600">
                <a:latin typeface="Comfortaa Medium"/>
                <a:ea typeface="Comfortaa Medium"/>
                <a:cs typeface="Comfortaa Medium"/>
                <a:sym typeface="Comfortaa Medium"/>
              </a:defRPr>
            </a:lvl6pPr>
            <a:lvl7pPr lvl="6" rtl="0">
              <a:lnSpc>
                <a:spcPct val="100000"/>
              </a:lnSpc>
              <a:spcBef>
                <a:spcPts val="0"/>
              </a:spcBef>
              <a:spcAft>
                <a:spcPts val="0"/>
              </a:spcAft>
              <a:buNone/>
              <a:defRPr sz="1600">
                <a:latin typeface="Comfortaa Medium"/>
                <a:ea typeface="Comfortaa Medium"/>
                <a:cs typeface="Comfortaa Medium"/>
                <a:sym typeface="Comfortaa Medium"/>
              </a:defRPr>
            </a:lvl7pPr>
            <a:lvl8pPr lvl="7" rtl="0">
              <a:lnSpc>
                <a:spcPct val="100000"/>
              </a:lnSpc>
              <a:spcBef>
                <a:spcPts val="0"/>
              </a:spcBef>
              <a:spcAft>
                <a:spcPts val="0"/>
              </a:spcAft>
              <a:buNone/>
              <a:defRPr sz="1600">
                <a:latin typeface="Comfortaa Medium"/>
                <a:ea typeface="Comfortaa Medium"/>
                <a:cs typeface="Comfortaa Medium"/>
                <a:sym typeface="Comfortaa Medium"/>
              </a:defRPr>
            </a:lvl8pPr>
            <a:lvl9pPr lvl="8"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369" name="Google Shape;369;p44"/>
          <p:cNvSpPr txBox="1">
            <a:spLocks noGrp="1"/>
          </p:cNvSpPr>
          <p:nvPr>
            <p:ph type="title" idx="9" hasCustomPrompt="1"/>
          </p:nvPr>
        </p:nvSpPr>
        <p:spPr>
          <a:xfrm>
            <a:off x="2677863" y="1438950"/>
            <a:ext cx="717000" cy="34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000"/>
              <a:buNone/>
              <a:defRPr sz="1600">
                <a:solidFill>
                  <a:schemeClr val="accent2"/>
                </a:solidFill>
              </a:defRPr>
            </a:lvl1pPr>
            <a:lvl2pPr lvl="1" rtl="0">
              <a:spcBef>
                <a:spcPts val="0"/>
              </a:spcBef>
              <a:spcAft>
                <a:spcPts val="0"/>
              </a:spcAft>
              <a:buClr>
                <a:schemeClr val="accent1"/>
              </a:buClr>
              <a:buSzPts val="12000"/>
              <a:buNone/>
              <a:defRPr sz="12000" b="1">
                <a:solidFill>
                  <a:schemeClr val="accent1"/>
                </a:solidFill>
              </a:defRPr>
            </a:lvl2pPr>
            <a:lvl3pPr lvl="2" rtl="0">
              <a:spcBef>
                <a:spcPts val="0"/>
              </a:spcBef>
              <a:spcAft>
                <a:spcPts val="0"/>
              </a:spcAft>
              <a:buClr>
                <a:schemeClr val="accent1"/>
              </a:buClr>
              <a:buSzPts val="12000"/>
              <a:buNone/>
              <a:defRPr sz="12000" b="1">
                <a:solidFill>
                  <a:schemeClr val="accent1"/>
                </a:solidFill>
              </a:defRPr>
            </a:lvl3pPr>
            <a:lvl4pPr lvl="3" rtl="0">
              <a:spcBef>
                <a:spcPts val="0"/>
              </a:spcBef>
              <a:spcAft>
                <a:spcPts val="0"/>
              </a:spcAft>
              <a:buClr>
                <a:schemeClr val="accent1"/>
              </a:buClr>
              <a:buSzPts val="12000"/>
              <a:buNone/>
              <a:defRPr sz="12000" b="1">
                <a:solidFill>
                  <a:schemeClr val="accent1"/>
                </a:solidFill>
              </a:defRPr>
            </a:lvl4pPr>
            <a:lvl5pPr lvl="4" rtl="0">
              <a:spcBef>
                <a:spcPts val="0"/>
              </a:spcBef>
              <a:spcAft>
                <a:spcPts val="0"/>
              </a:spcAft>
              <a:buClr>
                <a:schemeClr val="accent1"/>
              </a:buClr>
              <a:buSzPts val="12000"/>
              <a:buNone/>
              <a:defRPr sz="12000" b="1">
                <a:solidFill>
                  <a:schemeClr val="accent1"/>
                </a:solidFill>
              </a:defRPr>
            </a:lvl5pPr>
            <a:lvl6pPr lvl="5" rtl="0">
              <a:spcBef>
                <a:spcPts val="0"/>
              </a:spcBef>
              <a:spcAft>
                <a:spcPts val="0"/>
              </a:spcAft>
              <a:buClr>
                <a:schemeClr val="accent1"/>
              </a:buClr>
              <a:buSzPts val="12000"/>
              <a:buNone/>
              <a:defRPr sz="12000" b="1">
                <a:solidFill>
                  <a:schemeClr val="accent1"/>
                </a:solidFill>
              </a:defRPr>
            </a:lvl6pPr>
            <a:lvl7pPr lvl="6" rtl="0">
              <a:spcBef>
                <a:spcPts val="0"/>
              </a:spcBef>
              <a:spcAft>
                <a:spcPts val="0"/>
              </a:spcAft>
              <a:buClr>
                <a:schemeClr val="accent1"/>
              </a:buClr>
              <a:buSzPts val="12000"/>
              <a:buNone/>
              <a:defRPr sz="12000" b="1">
                <a:solidFill>
                  <a:schemeClr val="accent1"/>
                </a:solidFill>
              </a:defRPr>
            </a:lvl7pPr>
            <a:lvl8pPr lvl="7" rtl="0">
              <a:spcBef>
                <a:spcPts val="0"/>
              </a:spcBef>
              <a:spcAft>
                <a:spcPts val="0"/>
              </a:spcAft>
              <a:buClr>
                <a:schemeClr val="accent1"/>
              </a:buClr>
              <a:buSzPts val="12000"/>
              <a:buNone/>
              <a:defRPr sz="12000" b="1">
                <a:solidFill>
                  <a:schemeClr val="accent1"/>
                </a:solidFill>
              </a:defRPr>
            </a:lvl8pPr>
            <a:lvl9pPr lvl="8" rtl="0">
              <a:spcBef>
                <a:spcPts val="0"/>
              </a:spcBef>
              <a:spcAft>
                <a:spcPts val="0"/>
              </a:spcAft>
              <a:buClr>
                <a:schemeClr val="accent1"/>
              </a:buClr>
              <a:buSzPts val="12000"/>
              <a:buNone/>
              <a:defRPr sz="12000" b="1">
                <a:solidFill>
                  <a:schemeClr val="accent1"/>
                </a:solidFill>
              </a:defRPr>
            </a:lvl9pPr>
          </a:lstStyle>
          <a:p>
            <a:r>
              <a:t>xx%</a:t>
            </a:r>
          </a:p>
        </p:txBody>
      </p:sp>
      <p:sp>
        <p:nvSpPr>
          <p:cNvPr id="370" name="Google Shape;370;p44"/>
          <p:cNvSpPr txBox="1">
            <a:spLocks noGrp="1"/>
          </p:cNvSpPr>
          <p:nvPr>
            <p:ph type="title" idx="13" hasCustomPrompt="1"/>
          </p:nvPr>
        </p:nvSpPr>
        <p:spPr>
          <a:xfrm>
            <a:off x="2677863" y="2906525"/>
            <a:ext cx="717000" cy="34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000"/>
              <a:buNone/>
              <a:defRPr sz="1600">
                <a:solidFill>
                  <a:schemeClr val="accent2"/>
                </a:solidFill>
              </a:defRPr>
            </a:lvl1pPr>
            <a:lvl2pPr lvl="1" rtl="0">
              <a:spcBef>
                <a:spcPts val="0"/>
              </a:spcBef>
              <a:spcAft>
                <a:spcPts val="0"/>
              </a:spcAft>
              <a:buClr>
                <a:schemeClr val="accent1"/>
              </a:buClr>
              <a:buSzPts val="12000"/>
              <a:buNone/>
              <a:defRPr sz="12000" b="1">
                <a:solidFill>
                  <a:schemeClr val="accent1"/>
                </a:solidFill>
              </a:defRPr>
            </a:lvl2pPr>
            <a:lvl3pPr lvl="2" rtl="0">
              <a:spcBef>
                <a:spcPts val="0"/>
              </a:spcBef>
              <a:spcAft>
                <a:spcPts val="0"/>
              </a:spcAft>
              <a:buClr>
                <a:schemeClr val="accent1"/>
              </a:buClr>
              <a:buSzPts val="12000"/>
              <a:buNone/>
              <a:defRPr sz="12000" b="1">
                <a:solidFill>
                  <a:schemeClr val="accent1"/>
                </a:solidFill>
              </a:defRPr>
            </a:lvl3pPr>
            <a:lvl4pPr lvl="3" rtl="0">
              <a:spcBef>
                <a:spcPts val="0"/>
              </a:spcBef>
              <a:spcAft>
                <a:spcPts val="0"/>
              </a:spcAft>
              <a:buClr>
                <a:schemeClr val="accent1"/>
              </a:buClr>
              <a:buSzPts val="12000"/>
              <a:buNone/>
              <a:defRPr sz="12000" b="1">
                <a:solidFill>
                  <a:schemeClr val="accent1"/>
                </a:solidFill>
              </a:defRPr>
            </a:lvl4pPr>
            <a:lvl5pPr lvl="4" rtl="0">
              <a:spcBef>
                <a:spcPts val="0"/>
              </a:spcBef>
              <a:spcAft>
                <a:spcPts val="0"/>
              </a:spcAft>
              <a:buClr>
                <a:schemeClr val="accent1"/>
              </a:buClr>
              <a:buSzPts val="12000"/>
              <a:buNone/>
              <a:defRPr sz="12000" b="1">
                <a:solidFill>
                  <a:schemeClr val="accent1"/>
                </a:solidFill>
              </a:defRPr>
            </a:lvl5pPr>
            <a:lvl6pPr lvl="5" rtl="0">
              <a:spcBef>
                <a:spcPts val="0"/>
              </a:spcBef>
              <a:spcAft>
                <a:spcPts val="0"/>
              </a:spcAft>
              <a:buClr>
                <a:schemeClr val="accent1"/>
              </a:buClr>
              <a:buSzPts val="12000"/>
              <a:buNone/>
              <a:defRPr sz="12000" b="1">
                <a:solidFill>
                  <a:schemeClr val="accent1"/>
                </a:solidFill>
              </a:defRPr>
            </a:lvl6pPr>
            <a:lvl7pPr lvl="6" rtl="0">
              <a:spcBef>
                <a:spcPts val="0"/>
              </a:spcBef>
              <a:spcAft>
                <a:spcPts val="0"/>
              </a:spcAft>
              <a:buClr>
                <a:schemeClr val="accent1"/>
              </a:buClr>
              <a:buSzPts val="12000"/>
              <a:buNone/>
              <a:defRPr sz="12000" b="1">
                <a:solidFill>
                  <a:schemeClr val="accent1"/>
                </a:solidFill>
              </a:defRPr>
            </a:lvl7pPr>
            <a:lvl8pPr lvl="7" rtl="0">
              <a:spcBef>
                <a:spcPts val="0"/>
              </a:spcBef>
              <a:spcAft>
                <a:spcPts val="0"/>
              </a:spcAft>
              <a:buClr>
                <a:schemeClr val="accent1"/>
              </a:buClr>
              <a:buSzPts val="12000"/>
              <a:buNone/>
              <a:defRPr sz="12000" b="1">
                <a:solidFill>
                  <a:schemeClr val="accent1"/>
                </a:solidFill>
              </a:defRPr>
            </a:lvl8pPr>
            <a:lvl9pPr lvl="8" rtl="0">
              <a:spcBef>
                <a:spcPts val="0"/>
              </a:spcBef>
              <a:spcAft>
                <a:spcPts val="0"/>
              </a:spcAft>
              <a:buClr>
                <a:schemeClr val="accent1"/>
              </a:buClr>
              <a:buSzPts val="12000"/>
              <a:buNone/>
              <a:defRPr sz="12000" b="1">
                <a:solidFill>
                  <a:schemeClr val="accent1"/>
                </a:solidFill>
              </a:defRPr>
            </a:lvl9pPr>
          </a:lstStyle>
          <a:p>
            <a:r>
              <a:t>xx%</a:t>
            </a:r>
          </a:p>
        </p:txBody>
      </p:sp>
      <p:sp>
        <p:nvSpPr>
          <p:cNvPr id="371" name="Google Shape;371;p44"/>
          <p:cNvSpPr txBox="1">
            <a:spLocks noGrp="1"/>
          </p:cNvSpPr>
          <p:nvPr>
            <p:ph type="title" idx="14" hasCustomPrompt="1"/>
          </p:nvPr>
        </p:nvSpPr>
        <p:spPr>
          <a:xfrm>
            <a:off x="5753388" y="1438950"/>
            <a:ext cx="717000" cy="34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2000"/>
              <a:buNone/>
              <a:defRPr sz="1600">
                <a:solidFill>
                  <a:schemeClr val="accent2"/>
                </a:solidFill>
              </a:defRPr>
            </a:lvl1pPr>
            <a:lvl2pPr lvl="1" algn="r" rtl="0">
              <a:spcBef>
                <a:spcPts val="0"/>
              </a:spcBef>
              <a:spcAft>
                <a:spcPts val="0"/>
              </a:spcAft>
              <a:buClr>
                <a:schemeClr val="accent1"/>
              </a:buClr>
              <a:buSzPts val="12000"/>
              <a:buNone/>
              <a:defRPr sz="12000" b="1">
                <a:solidFill>
                  <a:schemeClr val="accent1"/>
                </a:solidFill>
              </a:defRPr>
            </a:lvl2pPr>
            <a:lvl3pPr lvl="2" algn="r" rtl="0">
              <a:spcBef>
                <a:spcPts val="0"/>
              </a:spcBef>
              <a:spcAft>
                <a:spcPts val="0"/>
              </a:spcAft>
              <a:buClr>
                <a:schemeClr val="accent1"/>
              </a:buClr>
              <a:buSzPts val="12000"/>
              <a:buNone/>
              <a:defRPr sz="12000" b="1">
                <a:solidFill>
                  <a:schemeClr val="accent1"/>
                </a:solidFill>
              </a:defRPr>
            </a:lvl3pPr>
            <a:lvl4pPr lvl="3" algn="r" rtl="0">
              <a:spcBef>
                <a:spcPts val="0"/>
              </a:spcBef>
              <a:spcAft>
                <a:spcPts val="0"/>
              </a:spcAft>
              <a:buClr>
                <a:schemeClr val="accent1"/>
              </a:buClr>
              <a:buSzPts val="12000"/>
              <a:buNone/>
              <a:defRPr sz="12000" b="1">
                <a:solidFill>
                  <a:schemeClr val="accent1"/>
                </a:solidFill>
              </a:defRPr>
            </a:lvl4pPr>
            <a:lvl5pPr lvl="4" algn="r" rtl="0">
              <a:spcBef>
                <a:spcPts val="0"/>
              </a:spcBef>
              <a:spcAft>
                <a:spcPts val="0"/>
              </a:spcAft>
              <a:buClr>
                <a:schemeClr val="accent1"/>
              </a:buClr>
              <a:buSzPts val="12000"/>
              <a:buNone/>
              <a:defRPr sz="12000" b="1">
                <a:solidFill>
                  <a:schemeClr val="accent1"/>
                </a:solidFill>
              </a:defRPr>
            </a:lvl5pPr>
            <a:lvl6pPr lvl="5" algn="r" rtl="0">
              <a:spcBef>
                <a:spcPts val="0"/>
              </a:spcBef>
              <a:spcAft>
                <a:spcPts val="0"/>
              </a:spcAft>
              <a:buClr>
                <a:schemeClr val="accent1"/>
              </a:buClr>
              <a:buSzPts val="12000"/>
              <a:buNone/>
              <a:defRPr sz="12000" b="1">
                <a:solidFill>
                  <a:schemeClr val="accent1"/>
                </a:solidFill>
              </a:defRPr>
            </a:lvl6pPr>
            <a:lvl7pPr lvl="6" algn="r" rtl="0">
              <a:spcBef>
                <a:spcPts val="0"/>
              </a:spcBef>
              <a:spcAft>
                <a:spcPts val="0"/>
              </a:spcAft>
              <a:buClr>
                <a:schemeClr val="accent1"/>
              </a:buClr>
              <a:buSzPts val="12000"/>
              <a:buNone/>
              <a:defRPr sz="12000" b="1">
                <a:solidFill>
                  <a:schemeClr val="accent1"/>
                </a:solidFill>
              </a:defRPr>
            </a:lvl7pPr>
            <a:lvl8pPr lvl="7" algn="r" rtl="0">
              <a:spcBef>
                <a:spcPts val="0"/>
              </a:spcBef>
              <a:spcAft>
                <a:spcPts val="0"/>
              </a:spcAft>
              <a:buClr>
                <a:schemeClr val="accent1"/>
              </a:buClr>
              <a:buSzPts val="12000"/>
              <a:buNone/>
              <a:defRPr sz="12000" b="1">
                <a:solidFill>
                  <a:schemeClr val="accent1"/>
                </a:solidFill>
              </a:defRPr>
            </a:lvl8pPr>
            <a:lvl9pPr lvl="8" algn="r" rtl="0">
              <a:spcBef>
                <a:spcPts val="0"/>
              </a:spcBef>
              <a:spcAft>
                <a:spcPts val="0"/>
              </a:spcAft>
              <a:buClr>
                <a:schemeClr val="accent1"/>
              </a:buClr>
              <a:buSzPts val="12000"/>
              <a:buNone/>
              <a:defRPr sz="12000" b="1">
                <a:solidFill>
                  <a:schemeClr val="accent1"/>
                </a:solidFill>
              </a:defRPr>
            </a:lvl9pPr>
          </a:lstStyle>
          <a:p>
            <a:r>
              <a:t>xx%</a:t>
            </a:r>
          </a:p>
        </p:txBody>
      </p:sp>
      <p:sp>
        <p:nvSpPr>
          <p:cNvPr id="372" name="Google Shape;372;p44"/>
          <p:cNvSpPr txBox="1">
            <a:spLocks noGrp="1"/>
          </p:cNvSpPr>
          <p:nvPr>
            <p:ph type="title" idx="15" hasCustomPrompt="1"/>
          </p:nvPr>
        </p:nvSpPr>
        <p:spPr>
          <a:xfrm>
            <a:off x="5753388" y="2906525"/>
            <a:ext cx="717000" cy="34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2000"/>
              <a:buNone/>
              <a:defRPr sz="1600">
                <a:solidFill>
                  <a:schemeClr val="accent2"/>
                </a:solidFill>
              </a:defRPr>
            </a:lvl1pPr>
            <a:lvl2pPr lvl="1" algn="r" rtl="0">
              <a:spcBef>
                <a:spcPts val="0"/>
              </a:spcBef>
              <a:spcAft>
                <a:spcPts val="0"/>
              </a:spcAft>
              <a:buClr>
                <a:schemeClr val="accent1"/>
              </a:buClr>
              <a:buSzPts val="12000"/>
              <a:buNone/>
              <a:defRPr sz="12000" b="1">
                <a:solidFill>
                  <a:schemeClr val="accent1"/>
                </a:solidFill>
              </a:defRPr>
            </a:lvl2pPr>
            <a:lvl3pPr lvl="2" algn="r" rtl="0">
              <a:spcBef>
                <a:spcPts val="0"/>
              </a:spcBef>
              <a:spcAft>
                <a:spcPts val="0"/>
              </a:spcAft>
              <a:buClr>
                <a:schemeClr val="accent1"/>
              </a:buClr>
              <a:buSzPts val="12000"/>
              <a:buNone/>
              <a:defRPr sz="12000" b="1">
                <a:solidFill>
                  <a:schemeClr val="accent1"/>
                </a:solidFill>
              </a:defRPr>
            </a:lvl3pPr>
            <a:lvl4pPr lvl="3" algn="r" rtl="0">
              <a:spcBef>
                <a:spcPts val="0"/>
              </a:spcBef>
              <a:spcAft>
                <a:spcPts val="0"/>
              </a:spcAft>
              <a:buClr>
                <a:schemeClr val="accent1"/>
              </a:buClr>
              <a:buSzPts val="12000"/>
              <a:buNone/>
              <a:defRPr sz="12000" b="1">
                <a:solidFill>
                  <a:schemeClr val="accent1"/>
                </a:solidFill>
              </a:defRPr>
            </a:lvl4pPr>
            <a:lvl5pPr lvl="4" algn="r" rtl="0">
              <a:spcBef>
                <a:spcPts val="0"/>
              </a:spcBef>
              <a:spcAft>
                <a:spcPts val="0"/>
              </a:spcAft>
              <a:buClr>
                <a:schemeClr val="accent1"/>
              </a:buClr>
              <a:buSzPts val="12000"/>
              <a:buNone/>
              <a:defRPr sz="12000" b="1">
                <a:solidFill>
                  <a:schemeClr val="accent1"/>
                </a:solidFill>
              </a:defRPr>
            </a:lvl5pPr>
            <a:lvl6pPr lvl="5" algn="r" rtl="0">
              <a:spcBef>
                <a:spcPts val="0"/>
              </a:spcBef>
              <a:spcAft>
                <a:spcPts val="0"/>
              </a:spcAft>
              <a:buClr>
                <a:schemeClr val="accent1"/>
              </a:buClr>
              <a:buSzPts val="12000"/>
              <a:buNone/>
              <a:defRPr sz="12000" b="1">
                <a:solidFill>
                  <a:schemeClr val="accent1"/>
                </a:solidFill>
              </a:defRPr>
            </a:lvl6pPr>
            <a:lvl7pPr lvl="6" algn="r" rtl="0">
              <a:spcBef>
                <a:spcPts val="0"/>
              </a:spcBef>
              <a:spcAft>
                <a:spcPts val="0"/>
              </a:spcAft>
              <a:buClr>
                <a:schemeClr val="accent1"/>
              </a:buClr>
              <a:buSzPts val="12000"/>
              <a:buNone/>
              <a:defRPr sz="12000" b="1">
                <a:solidFill>
                  <a:schemeClr val="accent1"/>
                </a:solidFill>
              </a:defRPr>
            </a:lvl7pPr>
            <a:lvl8pPr lvl="7" algn="r" rtl="0">
              <a:spcBef>
                <a:spcPts val="0"/>
              </a:spcBef>
              <a:spcAft>
                <a:spcPts val="0"/>
              </a:spcAft>
              <a:buClr>
                <a:schemeClr val="accent1"/>
              </a:buClr>
              <a:buSzPts val="12000"/>
              <a:buNone/>
              <a:defRPr sz="12000" b="1">
                <a:solidFill>
                  <a:schemeClr val="accent1"/>
                </a:solidFill>
              </a:defRPr>
            </a:lvl8pPr>
            <a:lvl9pPr lvl="8" algn="r" rtl="0">
              <a:spcBef>
                <a:spcPts val="0"/>
              </a:spcBef>
              <a:spcAft>
                <a:spcPts val="0"/>
              </a:spcAft>
              <a:buClr>
                <a:schemeClr val="accent1"/>
              </a:buClr>
              <a:buSzPts val="12000"/>
              <a:buNone/>
              <a:defRPr sz="12000" b="1">
                <a:solidFill>
                  <a:schemeClr val="accent1"/>
                </a:solidFill>
              </a:defRPr>
            </a:lvl9pPr>
          </a:lstStyle>
          <a:p>
            <a:r>
              <a:t>xx%</a:t>
            </a:r>
          </a:p>
        </p:txBody>
      </p:sp>
      <p:sp>
        <p:nvSpPr>
          <p:cNvPr id="373" name="Google Shape;373;p44"/>
          <p:cNvSpPr/>
          <p:nvPr/>
        </p:nvSpPr>
        <p:spPr>
          <a:xfrm rot="-2700000">
            <a:off x="4175226" y="4202750"/>
            <a:ext cx="793374" cy="79337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2">
  <p:cSld name="BLANK_1_1_1_1_1_1_1_1_1_1_1_1_1_1_1_1_2">
    <p:spTree>
      <p:nvGrpSpPr>
        <p:cNvPr id="1" name="Shape 374"/>
        <p:cNvGrpSpPr/>
        <p:nvPr/>
      </p:nvGrpSpPr>
      <p:grpSpPr>
        <a:xfrm>
          <a:off x="0" y="0"/>
          <a:ext cx="0" cy="0"/>
          <a:chOff x="0" y="0"/>
          <a:chExt cx="0" cy="0"/>
        </a:xfrm>
      </p:grpSpPr>
      <p:sp>
        <p:nvSpPr>
          <p:cNvPr id="375" name="Google Shape;375;p45"/>
          <p:cNvSpPr txBox="1">
            <a:spLocks noGrp="1"/>
          </p:cNvSpPr>
          <p:nvPr>
            <p:ph type="title"/>
          </p:nvPr>
        </p:nvSpPr>
        <p:spPr>
          <a:xfrm>
            <a:off x="720000" y="1561650"/>
            <a:ext cx="6644700" cy="2020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5500"/>
              <a:buFont typeface="Montserrat SemiBold"/>
              <a:buNone/>
              <a:defRPr sz="6400" b="1">
                <a:solidFill>
                  <a:schemeClr val="lt1"/>
                </a:solidFill>
              </a:defRPr>
            </a:lvl1pPr>
            <a:lvl2pPr lvl="1"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2pPr>
            <a:lvl3pPr lvl="2"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3pPr>
            <a:lvl4pPr lvl="3"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4pPr>
            <a:lvl5pPr lvl="4"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5pPr>
            <a:lvl6pPr lvl="5"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6pPr>
            <a:lvl7pPr lvl="6"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7pPr>
            <a:lvl8pPr lvl="7"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8pPr>
            <a:lvl9pPr lvl="8"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9pPr>
          </a:lstStyle>
          <a:p>
            <a:endParaRPr/>
          </a:p>
        </p:txBody>
      </p:sp>
      <p:sp>
        <p:nvSpPr>
          <p:cNvPr id="376" name="Google Shape;376;p45"/>
          <p:cNvSpPr/>
          <p:nvPr/>
        </p:nvSpPr>
        <p:spPr>
          <a:xfrm>
            <a:off x="8084750" y="0"/>
            <a:ext cx="798000" cy="51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5"/>
          <p:cNvSpPr/>
          <p:nvPr/>
        </p:nvSpPr>
        <p:spPr>
          <a:xfrm rot="-2700000">
            <a:off x="8598657" y="2981357"/>
            <a:ext cx="569787" cy="569787"/>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5"/>
          <p:cNvSpPr/>
          <p:nvPr/>
        </p:nvSpPr>
        <p:spPr>
          <a:xfrm rot="-2700000">
            <a:off x="8598657" y="4236107"/>
            <a:ext cx="569787" cy="569787"/>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5"/>
          <p:cNvSpPr/>
          <p:nvPr/>
        </p:nvSpPr>
        <p:spPr>
          <a:xfrm rot="2700000">
            <a:off x="982110" y="3347776"/>
            <a:ext cx="1298248" cy="1298248"/>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5"/>
          <p:cNvSpPr/>
          <p:nvPr/>
        </p:nvSpPr>
        <p:spPr>
          <a:xfrm rot="-8100000">
            <a:off x="6588818" y="602545"/>
            <a:ext cx="642760" cy="64276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ly Title 8">
  <p:cSld name="BLANK_1_1_1_1_1_1_1_1_1_1_1_1_1_1_1_1_2_1">
    <p:spTree>
      <p:nvGrpSpPr>
        <p:cNvPr id="1" name="Shape 381"/>
        <p:cNvGrpSpPr/>
        <p:nvPr/>
      </p:nvGrpSpPr>
      <p:grpSpPr>
        <a:xfrm>
          <a:off x="0" y="0"/>
          <a:ext cx="0" cy="0"/>
          <a:chOff x="0" y="0"/>
          <a:chExt cx="0" cy="0"/>
        </a:xfrm>
      </p:grpSpPr>
      <p:sp>
        <p:nvSpPr>
          <p:cNvPr id="382" name="Google Shape;382;p46"/>
          <p:cNvSpPr/>
          <p:nvPr/>
        </p:nvSpPr>
        <p:spPr>
          <a:xfrm rot="2700000" flipH="1">
            <a:off x="1861177" y="-1914298"/>
            <a:ext cx="5421246" cy="5421246"/>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6"/>
          <p:cNvSpPr txBox="1">
            <a:spLocks noGrp="1"/>
          </p:cNvSpPr>
          <p:nvPr>
            <p:ph type="title"/>
          </p:nvPr>
        </p:nvSpPr>
        <p:spPr>
          <a:xfrm>
            <a:off x="1249650" y="1104175"/>
            <a:ext cx="6644700" cy="2020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7200"/>
              <a:buFont typeface="Montserrat SemiBold"/>
              <a:buNone/>
              <a:defRPr sz="7200" b="1">
                <a:solidFill>
                  <a:schemeClr val="accent2"/>
                </a:solidFill>
              </a:defRPr>
            </a:lvl1pPr>
            <a:lvl2pPr lvl="1"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2pPr>
            <a:lvl3pPr lvl="2"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3pPr>
            <a:lvl4pPr lvl="3"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4pPr>
            <a:lvl5pPr lvl="4"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5pPr>
            <a:lvl6pPr lvl="5"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6pPr>
            <a:lvl7pPr lvl="6"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7pPr>
            <a:lvl8pPr lvl="7"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8pPr>
            <a:lvl9pPr lvl="8" algn="ctr" rtl="0">
              <a:spcBef>
                <a:spcPts val="0"/>
              </a:spcBef>
              <a:spcAft>
                <a:spcPts val="0"/>
              </a:spcAft>
              <a:buSzPts val="7200"/>
              <a:buFont typeface="Montserrat SemiBold"/>
              <a:buNone/>
              <a:defRPr sz="7200">
                <a:latin typeface="Montserrat SemiBold"/>
                <a:ea typeface="Montserrat SemiBold"/>
                <a:cs typeface="Montserrat SemiBold"/>
                <a:sym typeface="Montserrat SemiBold"/>
              </a:defRPr>
            </a:lvl9pPr>
          </a:lstStyle>
          <a:p>
            <a:endParaRPr/>
          </a:p>
        </p:txBody>
      </p:sp>
      <p:sp>
        <p:nvSpPr>
          <p:cNvPr id="384" name="Google Shape;384;p46"/>
          <p:cNvSpPr/>
          <p:nvPr/>
        </p:nvSpPr>
        <p:spPr>
          <a:xfrm rot="2700000">
            <a:off x="982110" y="2840626"/>
            <a:ext cx="1298248" cy="1298248"/>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6"/>
          <p:cNvSpPr/>
          <p:nvPr/>
        </p:nvSpPr>
        <p:spPr>
          <a:xfrm rot="-8100000" flipH="1">
            <a:off x="6863660" y="3062601"/>
            <a:ext cx="1298248" cy="1298248"/>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BLANK_1_1_1_1_1_1_1_1_1_1_1_1_1_2">
    <p:spTree>
      <p:nvGrpSpPr>
        <p:cNvPr id="1" name="Shape 386"/>
        <p:cNvGrpSpPr/>
        <p:nvPr/>
      </p:nvGrpSpPr>
      <p:grpSpPr>
        <a:xfrm>
          <a:off x="0" y="0"/>
          <a:ext cx="0" cy="0"/>
          <a:chOff x="0" y="0"/>
          <a:chExt cx="0" cy="0"/>
        </a:xfrm>
      </p:grpSpPr>
      <p:sp>
        <p:nvSpPr>
          <p:cNvPr id="387" name="Google Shape;387;p47"/>
          <p:cNvSpPr/>
          <p:nvPr/>
        </p:nvSpPr>
        <p:spPr>
          <a:xfrm rot="2700000">
            <a:off x="-2110593" y="-1137718"/>
            <a:ext cx="4158636" cy="4158636"/>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7"/>
          <p:cNvSpPr/>
          <p:nvPr/>
        </p:nvSpPr>
        <p:spPr>
          <a:xfrm>
            <a:off x="8084750" y="0"/>
            <a:ext cx="798000" cy="515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7"/>
          <p:cNvSpPr/>
          <p:nvPr/>
        </p:nvSpPr>
        <p:spPr>
          <a:xfrm rot="-2700000">
            <a:off x="8598657"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7"/>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7"/>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7"/>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7"/>
          <p:cNvSpPr txBox="1">
            <a:spLocks noGrp="1"/>
          </p:cNvSpPr>
          <p:nvPr>
            <p:ph type="title"/>
          </p:nvPr>
        </p:nvSpPr>
        <p:spPr>
          <a:xfrm>
            <a:off x="713225" y="381200"/>
            <a:ext cx="1908300" cy="9657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600" b="1">
                <a:solidFill>
                  <a:schemeClr val="lt1"/>
                </a:solidFill>
              </a:defRPr>
            </a:lvl1pPr>
            <a:lvl2pPr lvl="1" rtl="0">
              <a:spcBef>
                <a:spcPts val="0"/>
              </a:spcBef>
              <a:spcAft>
                <a:spcPts val="0"/>
              </a:spcAft>
              <a:buNone/>
              <a:defRPr sz="2600" b="1">
                <a:solidFill>
                  <a:schemeClr val="lt1"/>
                </a:solidFill>
              </a:defRPr>
            </a:lvl2pPr>
            <a:lvl3pPr lvl="2" rtl="0">
              <a:spcBef>
                <a:spcPts val="0"/>
              </a:spcBef>
              <a:spcAft>
                <a:spcPts val="0"/>
              </a:spcAft>
              <a:buNone/>
              <a:defRPr sz="2600" b="1">
                <a:solidFill>
                  <a:schemeClr val="lt1"/>
                </a:solidFill>
              </a:defRPr>
            </a:lvl3pPr>
            <a:lvl4pPr lvl="3" rtl="0">
              <a:spcBef>
                <a:spcPts val="0"/>
              </a:spcBef>
              <a:spcAft>
                <a:spcPts val="0"/>
              </a:spcAft>
              <a:buNone/>
              <a:defRPr sz="2600" b="1">
                <a:solidFill>
                  <a:schemeClr val="lt1"/>
                </a:solidFill>
              </a:defRPr>
            </a:lvl4pPr>
            <a:lvl5pPr lvl="4" rtl="0">
              <a:spcBef>
                <a:spcPts val="0"/>
              </a:spcBef>
              <a:spcAft>
                <a:spcPts val="0"/>
              </a:spcAft>
              <a:buNone/>
              <a:defRPr sz="2600" b="1">
                <a:solidFill>
                  <a:schemeClr val="lt1"/>
                </a:solidFill>
              </a:defRPr>
            </a:lvl5pPr>
            <a:lvl6pPr lvl="5" rtl="0">
              <a:spcBef>
                <a:spcPts val="0"/>
              </a:spcBef>
              <a:spcAft>
                <a:spcPts val="0"/>
              </a:spcAft>
              <a:buNone/>
              <a:defRPr sz="2600" b="1">
                <a:solidFill>
                  <a:schemeClr val="lt1"/>
                </a:solidFill>
              </a:defRPr>
            </a:lvl6pPr>
            <a:lvl7pPr lvl="6" rtl="0">
              <a:spcBef>
                <a:spcPts val="0"/>
              </a:spcBef>
              <a:spcAft>
                <a:spcPts val="0"/>
              </a:spcAft>
              <a:buNone/>
              <a:defRPr sz="2600" b="1">
                <a:solidFill>
                  <a:schemeClr val="lt1"/>
                </a:solidFill>
              </a:defRPr>
            </a:lvl7pPr>
            <a:lvl8pPr lvl="7" rtl="0">
              <a:spcBef>
                <a:spcPts val="0"/>
              </a:spcBef>
              <a:spcAft>
                <a:spcPts val="0"/>
              </a:spcAft>
              <a:buNone/>
              <a:defRPr sz="2600" b="1">
                <a:solidFill>
                  <a:schemeClr val="lt1"/>
                </a:solidFill>
              </a:defRPr>
            </a:lvl8pPr>
            <a:lvl9pPr lvl="8" rtl="0">
              <a:spcBef>
                <a:spcPts val="0"/>
              </a:spcBef>
              <a:spcAft>
                <a:spcPts val="0"/>
              </a:spcAft>
              <a:buNone/>
              <a:defRPr sz="2600" b="1">
                <a:solidFill>
                  <a:schemeClr val="lt1"/>
                </a:solidFill>
              </a:defRPr>
            </a:lvl9pPr>
          </a:lstStyle>
          <a:p>
            <a:endParaRPr/>
          </a:p>
        </p:txBody>
      </p:sp>
      <p:sp>
        <p:nvSpPr>
          <p:cNvPr id="394" name="Google Shape;394;p47"/>
          <p:cNvSpPr txBox="1">
            <a:spLocks noGrp="1"/>
          </p:cNvSpPr>
          <p:nvPr>
            <p:ph type="title" idx="2"/>
          </p:nvPr>
        </p:nvSpPr>
        <p:spPr>
          <a:xfrm>
            <a:off x="713225" y="3567625"/>
            <a:ext cx="2380200" cy="102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600" b="0">
                <a:latin typeface="Comfortaa Medium"/>
                <a:ea typeface="Comfortaa Medium"/>
                <a:cs typeface="Comfortaa Medium"/>
                <a:sym typeface="Comfortaa Medium"/>
              </a:defRPr>
            </a:lvl1pPr>
            <a:lvl2pPr lvl="1" rtl="0">
              <a:spcBef>
                <a:spcPts val="0"/>
              </a:spcBef>
              <a:spcAft>
                <a:spcPts val="0"/>
              </a:spcAft>
              <a:buNone/>
              <a:defRPr sz="1600" b="0">
                <a:latin typeface="Comfortaa Medium"/>
                <a:ea typeface="Comfortaa Medium"/>
                <a:cs typeface="Comfortaa Medium"/>
                <a:sym typeface="Comfortaa Medium"/>
              </a:defRPr>
            </a:lvl2pPr>
            <a:lvl3pPr lvl="2" rtl="0">
              <a:spcBef>
                <a:spcPts val="0"/>
              </a:spcBef>
              <a:spcAft>
                <a:spcPts val="0"/>
              </a:spcAft>
              <a:buNone/>
              <a:defRPr sz="1600" b="0">
                <a:latin typeface="Comfortaa Medium"/>
                <a:ea typeface="Comfortaa Medium"/>
                <a:cs typeface="Comfortaa Medium"/>
                <a:sym typeface="Comfortaa Medium"/>
              </a:defRPr>
            </a:lvl3pPr>
            <a:lvl4pPr lvl="3" rtl="0">
              <a:spcBef>
                <a:spcPts val="0"/>
              </a:spcBef>
              <a:spcAft>
                <a:spcPts val="0"/>
              </a:spcAft>
              <a:buNone/>
              <a:defRPr sz="1600" b="0">
                <a:latin typeface="Comfortaa Medium"/>
                <a:ea typeface="Comfortaa Medium"/>
                <a:cs typeface="Comfortaa Medium"/>
                <a:sym typeface="Comfortaa Medium"/>
              </a:defRPr>
            </a:lvl4pPr>
            <a:lvl5pPr lvl="4" rtl="0">
              <a:spcBef>
                <a:spcPts val="0"/>
              </a:spcBef>
              <a:spcAft>
                <a:spcPts val="0"/>
              </a:spcAft>
              <a:buNone/>
              <a:defRPr sz="1600" b="0">
                <a:latin typeface="Comfortaa Medium"/>
                <a:ea typeface="Comfortaa Medium"/>
                <a:cs typeface="Comfortaa Medium"/>
                <a:sym typeface="Comfortaa Medium"/>
              </a:defRPr>
            </a:lvl5pPr>
            <a:lvl6pPr lvl="5" rtl="0">
              <a:spcBef>
                <a:spcPts val="0"/>
              </a:spcBef>
              <a:spcAft>
                <a:spcPts val="0"/>
              </a:spcAft>
              <a:buNone/>
              <a:defRPr sz="1600" b="0">
                <a:latin typeface="Comfortaa Medium"/>
                <a:ea typeface="Comfortaa Medium"/>
                <a:cs typeface="Comfortaa Medium"/>
                <a:sym typeface="Comfortaa Medium"/>
              </a:defRPr>
            </a:lvl6pPr>
            <a:lvl7pPr lvl="6" rtl="0">
              <a:spcBef>
                <a:spcPts val="0"/>
              </a:spcBef>
              <a:spcAft>
                <a:spcPts val="0"/>
              </a:spcAft>
              <a:buNone/>
              <a:defRPr sz="1600" b="0">
                <a:latin typeface="Comfortaa Medium"/>
                <a:ea typeface="Comfortaa Medium"/>
                <a:cs typeface="Comfortaa Medium"/>
                <a:sym typeface="Comfortaa Medium"/>
              </a:defRPr>
            </a:lvl7pPr>
            <a:lvl8pPr lvl="7" rtl="0">
              <a:spcBef>
                <a:spcPts val="0"/>
              </a:spcBef>
              <a:spcAft>
                <a:spcPts val="0"/>
              </a:spcAft>
              <a:buNone/>
              <a:defRPr sz="1600" b="0">
                <a:latin typeface="Comfortaa Medium"/>
                <a:ea typeface="Comfortaa Medium"/>
                <a:cs typeface="Comfortaa Medium"/>
                <a:sym typeface="Comfortaa Medium"/>
              </a:defRPr>
            </a:lvl8pPr>
            <a:lvl9pPr lvl="8" rtl="0">
              <a:spcBef>
                <a:spcPts val="0"/>
              </a:spcBef>
              <a:spcAft>
                <a:spcPts val="0"/>
              </a:spcAft>
              <a:buNone/>
              <a:defRPr sz="1600" b="0">
                <a:latin typeface="Comfortaa Medium"/>
                <a:ea typeface="Comfortaa Medium"/>
                <a:cs typeface="Comfortaa Medium"/>
                <a:sym typeface="Comfortaa Medium"/>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4">
  <p:cSld name="BLANK_1_1_1_1_1_1_1_1_1_1_1_1_1_1_2">
    <p:spTree>
      <p:nvGrpSpPr>
        <p:cNvPr id="1" name="Shape 395"/>
        <p:cNvGrpSpPr/>
        <p:nvPr/>
      </p:nvGrpSpPr>
      <p:grpSpPr>
        <a:xfrm>
          <a:off x="0" y="0"/>
          <a:ext cx="0" cy="0"/>
          <a:chOff x="0" y="0"/>
          <a:chExt cx="0" cy="0"/>
        </a:xfrm>
      </p:grpSpPr>
      <p:sp>
        <p:nvSpPr>
          <p:cNvPr id="396" name="Google Shape;396;p48"/>
          <p:cNvSpPr/>
          <p:nvPr/>
        </p:nvSpPr>
        <p:spPr>
          <a:xfrm>
            <a:off x="8084750" y="0"/>
            <a:ext cx="798000" cy="51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8"/>
          <p:cNvSpPr/>
          <p:nvPr/>
        </p:nvSpPr>
        <p:spPr>
          <a:xfrm rot="-2700000">
            <a:off x="8598657" y="409607"/>
            <a:ext cx="569787" cy="5697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8"/>
          <p:cNvSpPr/>
          <p:nvPr/>
        </p:nvSpPr>
        <p:spPr>
          <a:xfrm rot="-2700000">
            <a:off x="8598657" y="1664357"/>
            <a:ext cx="569787" cy="5697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8"/>
          <p:cNvSpPr/>
          <p:nvPr/>
        </p:nvSpPr>
        <p:spPr>
          <a:xfrm rot="-2700000">
            <a:off x="8598657" y="2919107"/>
            <a:ext cx="569787" cy="5697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8"/>
          <p:cNvSpPr/>
          <p:nvPr/>
        </p:nvSpPr>
        <p:spPr>
          <a:xfrm rot="-2700000">
            <a:off x="8598657" y="4173857"/>
            <a:ext cx="569787" cy="5697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8"/>
          <p:cNvSpPr/>
          <p:nvPr/>
        </p:nvSpPr>
        <p:spPr>
          <a:xfrm rot="2700000">
            <a:off x="-2110593" y="-1137718"/>
            <a:ext cx="4158636" cy="4158636"/>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8"/>
          <p:cNvSpPr txBox="1">
            <a:spLocks noGrp="1"/>
          </p:cNvSpPr>
          <p:nvPr>
            <p:ph type="title"/>
          </p:nvPr>
        </p:nvSpPr>
        <p:spPr>
          <a:xfrm>
            <a:off x="713225" y="381200"/>
            <a:ext cx="1908300" cy="9657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600" b="1">
                <a:solidFill>
                  <a:schemeClr val="accent5"/>
                </a:solidFill>
              </a:defRPr>
            </a:lvl1pPr>
            <a:lvl2pPr lvl="1" rtl="0">
              <a:spcBef>
                <a:spcPts val="0"/>
              </a:spcBef>
              <a:spcAft>
                <a:spcPts val="0"/>
              </a:spcAft>
              <a:buNone/>
              <a:defRPr sz="2600" b="1">
                <a:solidFill>
                  <a:schemeClr val="accent5"/>
                </a:solidFill>
              </a:defRPr>
            </a:lvl2pPr>
            <a:lvl3pPr lvl="2" rtl="0">
              <a:spcBef>
                <a:spcPts val="0"/>
              </a:spcBef>
              <a:spcAft>
                <a:spcPts val="0"/>
              </a:spcAft>
              <a:buNone/>
              <a:defRPr sz="2600" b="1">
                <a:solidFill>
                  <a:schemeClr val="accent5"/>
                </a:solidFill>
              </a:defRPr>
            </a:lvl3pPr>
            <a:lvl4pPr lvl="3" rtl="0">
              <a:spcBef>
                <a:spcPts val="0"/>
              </a:spcBef>
              <a:spcAft>
                <a:spcPts val="0"/>
              </a:spcAft>
              <a:buNone/>
              <a:defRPr sz="2600" b="1">
                <a:solidFill>
                  <a:schemeClr val="accent5"/>
                </a:solidFill>
              </a:defRPr>
            </a:lvl4pPr>
            <a:lvl5pPr lvl="4" rtl="0">
              <a:spcBef>
                <a:spcPts val="0"/>
              </a:spcBef>
              <a:spcAft>
                <a:spcPts val="0"/>
              </a:spcAft>
              <a:buNone/>
              <a:defRPr sz="2600" b="1">
                <a:solidFill>
                  <a:schemeClr val="accent5"/>
                </a:solidFill>
              </a:defRPr>
            </a:lvl5pPr>
            <a:lvl6pPr lvl="5" rtl="0">
              <a:spcBef>
                <a:spcPts val="0"/>
              </a:spcBef>
              <a:spcAft>
                <a:spcPts val="0"/>
              </a:spcAft>
              <a:buNone/>
              <a:defRPr sz="2600" b="1">
                <a:solidFill>
                  <a:schemeClr val="accent5"/>
                </a:solidFill>
              </a:defRPr>
            </a:lvl6pPr>
            <a:lvl7pPr lvl="6" rtl="0">
              <a:spcBef>
                <a:spcPts val="0"/>
              </a:spcBef>
              <a:spcAft>
                <a:spcPts val="0"/>
              </a:spcAft>
              <a:buNone/>
              <a:defRPr sz="2600" b="1">
                <a:solidFill>
                  <a:schemeClr val="accent5"/>
                </a:solidFill>
              </a:defRPr>
            </a:lvl7pPr>
            <a:lvl8pPr lvl="7" rtl="0">
              <a:spcBef>
                <a:spcPts val="0"/>
              </a:spcBef>
              <a:spcAft>
                <a:spcPts val="0"/>
              </a:spcAft>
              <a:buNone/>
              <a:defRPr sz="2600" b="1">
                <a:solidFill>
                  <a:schemeClr val="accent5"/>
                </a:solidFill>
              </a:defRPr>
            </a:lvl8pPr>
            <a:lvl9pPr lvl="8" rtl="0">
              <a:spcBef>
                <a:spcPts val="0"/>
              </a:spcBef>
              <a:spcAft>
                <a:spcPts val="0"/>
              </a:spcAft>
              <a:buNone/>
              <a:defRPr sz="2600" b="1">
                <a:solidFill>
                  <a:schemeClr val="accent5"/>
                </a:solidFill>
              </a:defRPr>
            </a:lvl9pPr>
          </a:lstStyle>
          <a:p>
            <a:endParaRPr/>
          </a:p>
        </p:txBody>
      </p:sp>
      <p:sp>
        <p:nvSpPr>
          <p:cNvPr id="403" name="Google Shape;403;p48"/>
          <p:cNvSpPr txBox="1">
            <a:spLocks noGrp="1"/>
          </p:cNvSpPr>
          <p:nvPr>
            <p:ph type="title" idx="2"/>
          </p:nvPr>
        </p:nvSpPr>
        <p:spPr>
          <a:xfrm>
            <a:off x="713225" y="3567625"/>
            <a:ext cx="2658000" cy="102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600" b="0">
                <a:solidFill>
                  <a:schemeClr val="lt1"/>
                </a:solidFill>
                <a:latin typeface="Comfortaa"/>
                <a:ea typeface="Comfortaa"/>
                <a:cs typeface="Comfortaa"/>
                <a:sym typeface="Comfortaa"/>
              </a:defRPr>
            </a:lvl1pPr>
            <a:lvl2pPr lvl="1" rtl="0">
              <a:spcBef>
                <a:spcPts val="0"/>
              </a:spcBef>
              <a:spcAft>
                <a:spcPts val="0"/>
              </a:spcAft>
              <a:buNone/>
              <a:defRPr sz="1600" b="0">
                <a:solidFill>
                  <a:schemeClr val="lt1"/>
                </a:solidFill>
                <a:latin typeface="Comfortaa"/>
                <a:ea typeface="Comfortaa"/>
                <a:cs typeface="Comfortaa"/>
                <a:sym typeface="Comfortaa"/>
              </a:defRPr>
            </a:lvl2pPr>
            <a:lvl3pPr lvl="2" rtl="0">
              <a:spcBef>
                <a:spcPts val="0"/>
              </a:spcBef>
              <a:spcAft>
                <a:spcPts val="0"/>
              </a:spcAft>
              <a:buNone/>
              <a:defRPr sz="1600" b="0">
                <a:solidFill>
                  <a:schemeClr val="lt1"/>
                </a:solidFill>
                <a:latin typeface="Comfortaa"/>
                <a:ea typeface="Comfortaa"/>
                <a:cs typeface="Comfortaa"/>
                <a:sym typeface="Comfortaa"/>
              </a:defRPr>
            </a:lvl3pPr>
            <a:lvl4pPr lvl="3" rtl="0">
              <a:spcBef>
                <a:spcPts val="0"/>
              </a:spcBef>
              <a:spcAft>
                <a:spcPts val="0"/>
              </a:spcAft>
              <a:buNone/>
              <a:defRPr sz="1600" b="0">
                <a:solidFill>
                  <a:schemeClr val="lt1"/>
                </a:solidFill>
                <a:latin typeface="Comfortaa"/>
                <a:ea typeface="Comfortaa"/>
                <a:cs typeface="Comfortaa"/>
                <a:sym typeface="Comfortaa"/>
              </a:defRPr>
            </a:lvl4pPr>
            <a:lvl5pPr lvl="4" rtl="0">
              <a:spcBef>
                <a:spcPts val="0"/>
              </a:spcBef>
              <a:spcAft>
                <a:spcPts val="0"/>
              </a:spcAft>
              <a:buNone/>
              <a:defRPr sz="1600" b="0">
                <a:solidFill>
                  <a:schemeClr val="lt1"/>
                </a:solidFill>
                <a:latin typeface="Comfortaa"/>
                <a:ea typeface="Comfortaa"/>
                <a:cs typeface="Comfortaa"/>
                <a:sym typeface="Comfortaa"/>
              </a:defRPr>
            </a:lvl5pPr>
            <a:lvl6pPr lvl="5" rtl="0">
              <a:spcBef>
                <a:spcPts val="0"/>
              </a:spcBef>
              <a:spcAft>
                <a:spcPts val="0"/>
              </a:spcAft>
              <a:buNone/>
              <a:defRPr sz="1600" b="0">
                <a:solidFill>
                  <a:schemeClr val="lt1"/>
                </a:solidFill>
                <a:latin typeface="Comfortaa"/>
                <a:ea typeface="Comfortaa"/>
                <a:cs typeface="Comfortaa"/>
                <a:sym typeface="Comfortaa"/>
              </a:defRPr>
            </a:lvl6pPr>
            <a:lvl7pPr lvl="6" rtl="0">
              <a:spcBef>
                <a:spcPts val="0"/>
              </a:spcBef>
              <a:spcAft>
                <a:spcPts val="0"/>
              </a:spcAft>
              <a:buNone/>
              <a:defRPr sz="1600" b="0">
                <a:solidFill>
                  <a:schemeClr val="lt1"/>
                </a:solidFill>
                <a:latin typeface="Comfortaa"/>
                <a:ea typeface="Comfortaa"/>
                <a:cs typeface="Comfortaa"/>
                <a:sym typeface="Comfortaa"/>
              </a:defRPr>
            </a:lvl7pPr>
            <a:lvl8pPr lvl="7" rtl="0">
              <a:spcBef>
                <a:spcPts val="0"/>
              </a:spcBef>
              <a:spcAft>
                <a:spcPts val="0"/>
              </a:spcAft>
              <a:buNone/>
              <a:defRPr sz="1600" b="0">
                <a:solidFill>
                  <a:schemeClr val="lt1"/>
                </a:solidFill>
                <a:latin typeface="Comfortaa"/>
                <a:ea typeface="Comfortaa"/>
                <a:cs typeface="Comfortaa"/>
                <a:sym typeface="Comfortaa"/>
              </a:defRPr>
            </a:lvl8pPr>
            <a:lvl9pPr lvl="8" rtl="0">
              <a:spcBef>
                <a:spcPts val="0"/>
              </a:spcBef>
              <a:spcAft>
                <a:spcPts val="0"/>
              </a:spcAft>
              <a:buNone/>
              <a:defRPr sz="1600" b="0">
                <a:solidFill>
                  <a:schemeClr val="lt1"/>
                </a:solidFill>
                <a:latin typeface="Comfortaa"/>
                <a:ea typeface="Comfortaa"/>
                <a:cs typeface="Comfortaa"/>
                <a:sym typeface="Comfortaa"/>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5">
  <p:cSld name="BLANK_1_1_1_1_1_1_1_1_1_1_1_1_1_1_1_2">
    <p:spTree>
      <p:nvGrpSpPr>
        <p:cNvPr id="1" name="Shape 404"/>
        <p:cNvGrpSpPr/>
        <p:nvPr/>
      </p:nvGrpSpPr>
      <p:grpSpPr>
        <a:xfrm>
          <a:off x="0" y="0"/>
          <a:ext cx="0" cy="0"/>
          <a:chOff x="0" y="0"/>
          <a:chExt cx="0" cy="0"/>
        </a:xfrm>
      </p:grpSpPr>
      <p:sp>
        <p:nvSpPr>
          <p:cNvPr id="405" name="Google Shape;405;p49"/>
          <p:cNvSpPr txBox="1">
            <a:spLocks noGrp="1"/>
          </p:cNvSpPr>
          <p:nvPr>
            <p:ph type="title"/>
          </p:nvPr>
        </p:nvSpPr>
        <p:spPr>
          <a:xfrm>
            <a:off x="6050550" y="1104175"/>
            <a:ext cx="2380200" cy="102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600" b="0">
                <a:latin typeface="Comfortaa Medium"/>
                <a:ea typeface="Comfortaa Medium"/>
                <a:cs typeface="Comfortaa Medium"/>
                <a:sym typeface="Comfortaa Medium"/>
              </a:defRPr>
            </a:lvl1pPr>
            <a:lvl2pPr lvl="1" rtl="0">
              <a:spcBef>
                <a:spcPts val="0"/>
              </a:spcBef>
              <a:spcAft>
                <a:spcPts val="0"/>
              </a:spcAft>
              <a:buNone/>
              <a:defRPr sz="1600" b="0">
                <a:latin typeface="Comfortaa Medium"/>
                <a:ea typeface="Comfortaa Medium"/>
                <a:cs typeface="Comfortaa Medium"/>
                <a:sym typeface="Comfortaa Medium"/>
              </a:defRPr>
            </a:lvl2pPr>
            <a:lvl3pPr lvl="2" rtl="0">
              <a:spcBef>
                <a:spcPts val="0"/>
              </a:spcBef>
              <a:spcAft>
                <a:spcPts val="0"/>
              </a:spcAft>
              <a:buNone/>
              <a:defRPr sz="1600" b="0">
                <a:latin typeface="Comfortaa Medium"/>
                <a:ea typeface="Comfortaa Medium"/>
                <a:cs typeface="Comfortaa Medium"/>
                <a:sym typeface="Comfortaa Medium"/>
              </a:defRPr>
            </a:lvl3pPr>
            <a:lvl4pPr lvl="3" rtl="0">
              <a:spcBef>
                <a:spcPts val="0"/>
              </a:spcBef>
              <a:spcAft>
                <a:spcPts val="0"/>
              </a:spcAft>
              <a:buNone/>
              <a:defRPr sz="1600" b="0">
                <a:latin typeface="Comfortaa Medium"/>
                <a:ea typeface="Comfortaa Medium"/>
                <a:cs typeface="Comfortaa Medium"/>
                <a:sym typeface="Comfortaa Medium"/>
              </a:defRPr>
            </a:lvl4pPr>
            <a:lvl5pPr lvl="4" rtl="0">
              <a:spcBef>
                <a:spcPts val="0"/>
              </a:spcBef>
              <a:spcAft>
                <a:spcPts val="0"/>
              </a:spcAft>
              <a:buNone/>
              <a:defRPr sz="1600" b="0">
                <a:latin typeface="Comfortaa Medium"/>
                <a:ea typeface="Comfortaa Medium"/>
                <a:cs typeface="Comfortaa Medium"/>
                <a:sym typeface="Comfortaa Medium"/>
              </a:defRPr>
            </a:lvl5pPr>
            <a:lvl6pPr lvl="5" rtl="0">
              <a:spcBef>
                <a:spcPts val="0"/>
              </a:spcBef>
              <a:spcAft>
                <a:spcPts val="0"/>
              </a:spcAft>
              <a:buNone/>
              <a:defRPr sz="1600" b="0">
                <a:latin typeface="Comfortaa Medium"/>
                <a:ea typeface="Comfortaa Medium"/>
                <a:cs typeface="Comfortaa Medium"/>
                <a:sym typeface="Comfortaa Medium"/>
              </a:defRPr>
            </a:lvl6pPr>
            <a:lvl7pPr lvl="6" rtl="0">
              <a:spcBef>
                <a:spcPts val="0"/>
              </a:spcBef>
              <a:spcAft>
                <a:spcPts val="0"/>
              </a:spcAft>
              <a:buNone/>
              <a:defRPr sz="1600" b="0">
                <a:latin typeface="Comfortaa Medium"/>
                <a:ea typeface="Comfortaa Medium"/>
                <a:cs typeface="Comfortaa Medium"/>
                <a:sym typeface="Comfortaa Medium"/>
              </a:defRPr>
            </a:lvl7pPr>
            <a:lvl8pPr lvl="7" rtl="0">
              <a:spcBef>
                <a:spcPts val="0"/>
              </a:spcBef>
              <a:spcAft>
                <a:spcPts val="0"/>
              </a:spcAft>
              <a:buNone/>
              <a:defRPr sz="1600" b="0">
                <a:latin typeface="Comfortaa Medium"/>
                <a:ea typeface="Comfortaa Medium"/>
                <a:cs typeface="Comfortaa Medium"/>
                <a:sym typeface="Comfortaa Medium"/>
              </a:defRPr>
            </a:lvl8pPr>
            <a:lvl9pPr lvl="8" rtl="0">
              <a:spcBef>
                <a:spcPts val="0"/>
              </a:spcBef>
              <a:spcAft>
                <a:spcPts val="0"/>
              </a:spcAft>
              <a:buNone/>
              <a:defRPr sz="1600" b="0">
                <a:latin typeface="Comfortaa Medium"/>
                <a:ea typeface="Comfortaa Medium"/>
                <a:cs typeface="Comfortaa Medium"/>
                <a:sym typeface="Comfortaa Medium"/>
              </a:defRPr>
            </a:lvl9pPr>
          </a:lstStyle>
          <a:p>
            <a:endParaRPr/>
          </a:p>
        </p:txBody>
      </p:sp>
      <p:sp>
        <p:nvSpPr>
          <p:cNvPr id="406" name="Google Shape;406;p49"/>
          <p:cNvSpPr/>
          <p:nvPr/>
        </p:nvSpPr>
        <p:spPr>
          <a:xfrm>
            <a:off x="50" y="4599425"/>
            <a:ext cx="9144000" cy="55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07" name="Google Shape;407;p49"/>
          <p:cNvSpPr txBox="1">
            <a:spLocks noGrp="1"/>
          </p:cNvSpPr>
          <p:nvPr>
            <p:ph type="title" idx="2"/>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400"/>
              <a:buFont typeface="Rubik"/>
              <a:buNone/>
              <a:defRPr sz="2400" b="1">
                <a:solidFill>
                  <a:schemeClr val="accent5"/>
                </a:solidFill>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408" name="Google Shape;408;p49"/>
          <p:cNvSpPr/>
          <p:nvPr/>
        </p:nvSpPr>
        <p:spPr>
          <a:xfrm rot="-2700000">
            <a:off x="4175351" y="420275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9"/>
          <p:cNvSpPr/>
          <p:nvPr/>
        </p:nvSpPr>
        <p:spPr>
          <a:xfrm rot="-2700000">
            <a:off x="8759776" y="78565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9"/>
          <p:cNvSpPr/>
          <p:nvPr/>
        </p:nvSpPr>
        <p:spPr>
          <a:xfrm rot="-2700000">
            <a:off x="8759776" y="2022675"/>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9"/>
          <p:cNvSpPr/>
          <p:nvPr/>
        </p:nvSpPr>
        <p:spPr>
          <a:xfrm rot="-2700000">
            <a:off x="8759776" y="325970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Titles and two Columns">
  <p:cSld name="CUSTOM_1">
    <p:spTree>
      <p:nvGrpSpPr>
        <p:cNvPr id="1" name="Shape 412"/>
        <p:cNvGrpSpPr/>
        <p:nvPr/>
      </p:nvGrpSpPr>
      <p:grpSpPr>
        <a:xfrm>
          <a:off x="0" y="0"/>
          <a:ext cx="0" cy="0"/>
          <a:chOff x="0" y="0"/>
          <a:chExt cx="0" cy="0"/>
        </a:xfrm>
      </p:grpSpPr>
      <p:sp>
        <p:nvSpPr>
          <p:cNvPr id="413" name="Google Shape;413;p50"/>
          <p:cNvSpPr/>
          <p:nvPr/>
        </p:nvSpPr>
        <p:spPr>
          <a:xfrm>
            <a:off x="0" y="-3450"/>
            <a:ext cx="4029900" cy="515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0"/>
          <p:cNvSpPr/>
          <p:nvPr/>
        </p:nvSpPr>
        <p:spPr>
          <a:xfrm rot="-2700000">
            <a:off x="3745093" y="409607"/>
            <a:ext cx="569787" cy="5697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0"/>
          <p:cNvSpPr/>
          <p:nvPr/>
        </p:nvSpPr>
        <p:spPr>
          <a:xfrm rot="-2700000">
            <a:off x="3745093" y="4240532"/>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0"/>
          <p:cNvSpPr txBox="1">
            <a:spLocks noGrp="1"/>
          </p:cNvSpPr>
          <p:nvPr>
            <p:ph type="subTitle" idx="1"/>
          </p:nvPr>
        </p:nvSpPr>
        <p:spPr>
          <a:xfrm>
            <a:off x="713225" y="2876550"/>
            <a:ext cx="2759700" cy="123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1pPr>
            <a:lvl2pPr lvl="1"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2pPr>
            <a:lvl3pPr lvl="2"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3pPr>
            <a:lvl4pPr lvl="3"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4pPr>
            <a:lvl5pPr lvl="4"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5pPr>
            <a:lvl6pPr lvl="5"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6pPr>
            <a:lvl7pPr lvl="6"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7pPr>
            <a:lvl8pPr lvl="7"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8pPr>
            <a:lvl9pPr lvl="8"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9pPr>
          </a:lstStyle>
          <a:p>
            <a:endParaRPr/>
          </a:p>
        </p:txBody>
      </p:sp>
      <p:sp>
        <p:nvSpPr>
          <p:cNvPr id="417" name="Google Shape;417;p50"/>
          <p:cNvSpPr txBox="1">
            <a:spLocks noGrp="1"/>
          </p:cNvSpPr>
          <p:nvPr>
            <p:ph type="subTitle" idx="2"/>
          </p:nvPr>
        </p:nvSpPr>
        <p:spPr>
          <a:xfrm>
            <a:off x="4586125" y="2876550"/>
            <a:ext cx="2759700" cy="123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418" name="Google Shape;418;p50"/>
          <p:cNvSpPr txBox="1">
            <a:spLocks noGrp="1"/>
          </p:cNvSpPr>
          <p:nvPr>
            <p:ph type="title"/>
          </p:nvPr>
        </p:nvSpPr>
        <p:spPr>
          <a:xfrm>
            <a:off x="713225" y="838397"/>
            <a:ext cx="275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Font typeface="Montserrat SemiBold"/>
              <a:buNone/>
              <a:defRPr sz="2400" b="1">
                <a:solidFill>
                  <a:schemeClr val="lt1"/>
                </a:solidFill>
              </a:defRPr>
            </a:lvl1pPr>
            <a:lvl2pPr lvl="1"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2pPr>
            <a:lvl3pPr lvl="2"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3pPr>
            <a:lvl4pPr lvl="3"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4pPr>
            <a:lvl5pPr lvl="4"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5pPr>
            <a:lvl6pPr lvl="5"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6pPr>
            <a:lvl7pPr lvl="6"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7pPr>
            <a:lvl8pPr lvl="7"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8pPr>
            <a:lvl9pPr lvl="8"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9pPr>
          </a:lstStyle>
          <a:p>
            <a:endParaRPr/>
          </a:p>
        </p:txBody>
      </p:sp>
      <p:sp>
        <p:nvSpPr>
          <p:cNvPr id="419" name="Google Shape;419;p50"/>
          <p:cNvSpPr txBox="1">
            <a:spLocks noGrp="1"/>
          </p:cNvSpPr>
          <p:nvPr>
            <p:ph type="title" idx="3"/>
          </p:nvPr>
        </p:nvSpPr>
        <p:spPr>
          <a:xfrm>
            <a:off x="4585975" y="838397"/>
            <a:ext cx="275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Montserrat SemiBold"/>
              <a:buNone/>
              <a:defRPr sz="2400" b="1"/>
            </a:lvl1pPr>
            <a:lvl2pPr lvl="1"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2pPr>
            <a:lvl3pPr lvl="2"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3pPr>
            <a:lvl4pPr lvl="3"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4pPr>
            <a:lvl5pPr lvl="4"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5pPr>
            <a:lvl6pPr lvl="5"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6pPr>
            <a:lvl7pPr lvl="6"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7pPr>
            <a:lvl8pPr lvl="7"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8pPr>
            <a:lvl9pPr lvl="8"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9pPr>
          </a:lstStyle>
          <a:p>
            <a:endParaRPr/>
          </a:p>
        </p:txBody>
      </p:sp>
      <p:sp>
        <p:nvSpPr>
          <p:cNvPr id="420" name="Google Shape;420;p50"/>
          <p:cNvSpPr/>
          <p:nvPr/>
        </p:nvSpPr>
        <p:spPr>
          <a:xfrm>
            <a:off x="8084750" y="0"/>
            <a:ext cx="798000" cy="515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0"/>
          <p:cNvSpPr/>
          <p:nvPr/>
        </p:nvSpPr>
        <p:spPr>
          <a:xfrm rot="-2700000">
            <a:off x="8598657"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0"/>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0"/>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0"/>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rot="2700000" flipH="1">
            <a:off x="1849557" y="1728072"/>
            <a:ext cx="487055" cy="48705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0"/>
          <p:cNvSpPr/>
          <p:nvPr/>
        </p:nvSpPr>
        <p:spPr>
          <a:xfrm rot="2824053" flipH="1">
            <a:off x="5730790" y="1736405"/>
            <a:ext cx="470391" cy="470391"/>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6"/>
          <p:cNvSpPr/>
          <p:nvPr/>
        </p:nvSpPr>
        <p:spPr>
          <a:xfrm>
            <a:off x="8084750" y="0"/>
            <a:ext cx="798000" cy="5150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Titles and two Columns 2">
  <p:cSld name="CUSTOM_1_1">
    <p:spTree>
      <p:nvGrpSpPr>
        <p:cNvPr id="1" name="Shape 427"/>
        <p:cNvGrpSpPr/>
        <p:nvPr/>
      </p:nvGrpSpPr>
      <p:grpSpPr>
        <a:xfrm>
          <a:off x="0" y="0"/>
          <a:ext cx="0" cy="0"/>
          <a:chOff x="0" y="0"/>
          <a:chExt cx="0" cy="0"/>
        </a:xfrm>
      </p:grpSpPr>
      <p:sp>
        <p:nvSpPr>
          <p:cNvPr id="428" name="Google Shape;428;p51"/>
          <p:cNvSpPr/>
          <p:nvPr/>
        </p:nvSpPr>
        <p:spPr>
          <a:xfrm>
            <a:off x="0" y="0"/>
            <a:ext cx="9144000" cy="2431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29" name="Google Shape;429;p51"/>
          <p:cNvSpPr/>
          <p:nvPr/>
        </p:nvSpPr>
        <p:spPr>
          <a:xfrm rot="-2700000">
            <a:off x="8759776" y="785650"/>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1"/>
          <p:cNvSpPr/>
          <p:nvPr/>
        </p:nvSpPr>
        <p:spPr>
          <a:xfrm rot="-2700000">
            <a:off x="8759776" y="325970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1"/>
          <p:cNvSpPr/>
          <p:nvPr/>
        </p:nvSpPr>
        <p:spPr>
          <a:xfrm>
            <a:off x="50" y="4599425"/>
            <a:ext cx="9144000" cy="55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32" name="Google Shape;432;p51"/>
          <p:cNvSpPr txBox="1">
            <a:spLocks noGrp="1"/>
          </p:cNvSpPr>
          <p:nvPr>
            <p:ph type="subTitle" idx="1"/>
          </p:nvPr>
        </p:nvSpPr>
        <p:spPr>
          <a:xfrm>
            <a:off x="5133300" y="889850"/>
            <a:ext cx="2759700" cy="123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1pPr>
            <a:lvl2pPr lvl="1"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2pPr>
            <a:lvl3pPr lvl="2"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3pPr>
            <a:lvl4pPr lvl="3"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4pPr>
            <a:lvl5pPr lvl="4"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5pPr>
            <a:lvl6pPr lvl="5"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6pPr>
            <a:lvl7pPr lvl="6"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7pPr>
            <a:lvl8pPr lvl="7"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8pPr>
            <a:lvl9pPr lvl="8" algn="ctr"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9pPr>
          </a:lstStyle>
          <a:p>
            <a:endParaRPr/>
          </a:p>
        </p:txBody>
      </p:sp>
      <p:sp>
        <p:nvSpPr>
          <p:cNvPr id="433" name="Google Shape;433;p51"/>
          <p:cNvSpPr txBox="1">
            <a:spLocks noGrp="1"/>
          </p:cNvSpPr>
          <p:nvPr>
            <p:ph type="title"/>
          </p:nvPr>
        </p:nvSpPr>
        <p:spPr>
          <a:xfrm>
            <a:off x="1246625" y="1219397"/>
            <a:ext cx="275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Font typeface="Montserrat SemiBold"/>
              <a:buNone/>
              <a:defRPr sz="2400" b="1">
                <a:solidFill>
                  <a:schemeClr val="lt1"/>
                </a:solidFill>
              </a:defRPr>
            </a:lvl1pPr>
            <a:lvl2pPr lvl="1"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2pPr>
            <a:lvl3pPr lvl="2"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3pPr>
            <a:lvl4pPr lvl="3"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4pPr>
            <a:lvl5pPr lvl="4"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5pPr>
            <a:lvl6pPr lvl="5"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6pPr>
            <a:lvl7pPr lvl="6"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7pPr>
            <a:lvl8pPr lvl="7"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8pPr>
            <a:lvl9pPr lvl="8" algn="ctr" rtl="0">
              <a:spcBef>
                <a:spcPts val="0"/>
              </a:spcBef>
              <a:spcAft>
                <a:spcPts val="0"/>
              </a:spcAft>
              <a:buClr>
                <a:schemeClr val="lt1"/>
              </a:buClr>
              <a:buSzPts val="2400"/>
              <a:buFont typeface="Montserrat SemiBold"/>
              <a:buNone/>
              <a:defRPr sz="2400">
                <a:solidFill>
                  <a:schemeClr val="lt1"/>
                </a:solidFill>
                <a:latin typeface="Montserrat SemiBold"/>
                <a:ea typeface="Montserrat SemiBold"/>
                <a:cs typeface="Montserrat SemiBold"/>
                <a:sym typeface="Montserrat SemiBold"/>
              </a:defRPr>
            </a:lvl9pPr>
          </a:lstStyle>
          <a:p>
            <a:endParaRPr/>
          </a:p>
        </p:txBody>
      </p:sp>
      <p:sp>
        <p:nvSpPr>
          <p:cNvPr id="434" name="Google Shape;434;p51"/>
          <p:cNvSpPr txBox="1">
            <a:spLocks noGrp="1"/>
          </p:cNvSpPr>
          <p:nvPr>
            <p:ph type="subTitle" idx="2"/>
          </p:nvPr>
        </p:nvSpPr>
        <p:spPr>
          <a:xfrm>
            <a:off x="5135538" y="2899413"/>
            <a:ext cx="2759700" cy="123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1pPr>
            <a:lvl2pPr lvl="1"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2pPr>
            <a:lvl3pPr lvl="2"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3pPr>
            <a:lvl4pPr lvl="3"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4pPr>
            <a:lvl5pPr lvl="4"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5pPr>
            <a:lvl6pPr lvl="5"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6pPr>
            <a:lvl7pPr lvl="6"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7pPr>
            <a:lvl8pPr lvl="7"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8pPr>
            <a:lvl9pPr lvl="8" algn="ctr" rtl="0">
              <a:lnSpc>
                <a:spcPct val="100000"/>
              </a:lnSpc>
              <a:spcBef>
                <a:spcPts val="0"/>
              </a:spcBef>
              <a:spcAft>
                <a:spcPts val="0"/>
              </a:spcAft>
              <a:buNone/>
              <a:defRPr sz="1600">
                <a:solidFill>
                  <a:schemeClr val="dk1"/>
                </a:solidFill>
                <a:latin typeface="Comfortaa Medium"/>
                <a:ea typeface="Comfortaa Medium"/>
                <a:cs typeface="Comfortaa Medium"/>
                <a:sym typeface="Comfortaa Medium"/>
              </a:defRPr>
            </a:lvl9pPr>
          </a:lstStyle>
          <a:p>
            <a:endParaRPr/>
          </a:p>
        </p:txBody>
      </p:sp>
      <p:sp>
        <p:nvSpPr>
          <p:cNvPr id="435" name="Google Shape;435;p51"/>
          <p:cNvSpPr txBox="1">
            <a:spLocks noGrp="1"/>
          </p:cNvSpPr>
          <p:nvPr>
            <p:ph type="title" idx="3"/>
          </p:nvPr>
        </p:nvSpPr>
        <p:spPr>
          <a:xfrm>
            <a:off x="1248863" y="3228960"/>
            <a:ext cx="275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Montserrat SemiBold"/>
              <a:buNone/>
              <a:defRPr sz="2400" b="1">
                <a:solidFill>
                  <a:schemeClr val="dk1"/>
                </a:solidFill>
              </a:defRPr>
            </a:lvl1pPr>
            <a:lvl2pPr lvl="1"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2pPr>
            <a:lvl3pPr lvl="2"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3pPr>
            <a:lvl4pPr lvl="3"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4pPr>
            <a:lvl5pPr lvl="4"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5pPr>
            <a:lvl6pPr lvl="5"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6pPr>
            <a:lvl7pPr lvl="6"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7pPr>
            <a:lvl8pPr lvl="7"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8pPr>
            <a:lvl9pPr lvl="8" algn="ctr" rtl="0">
              <a:spcBef>
                <a:spcPts val="0"/>
              </a:spcBef>
              <a:spcAft>
                <a:spcPts val="0"/>
              </a:spcAft>
              <a:buClr>
                <a:schemeClr val="dk1"/>
              </a:buClr>
              <a:buSzPts val="2400"/>
              <a:buFont typeface="Montserrat SemiBold"/>
              <a:buNone/>
              <a:defRPr sz="2400">
                <a:solidFill>
                  <a:schemeClr val="dk1"/>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BLANK_1_1_1_1_1_1_1_1_1_1_1_1_1_1_1_1_1">
    <p:spTree>
      <p:nvGrpSpPr>
        <p:cNvPr id="1" name="Shape 436"/>
        <p:cNvGrpSpPr/>
        <p:nvPr/>
      </p:nvGrpSpPr>
      <p:grpSpPr>
        <a:xfrm>
          <a:off x="0" y="0"/>
          <a:ext cx="0" cy="0"/>
          <a:chOff x="0" y="0"/>
          <a:chExt cx="0" cy="0"/>
        </a:xfrm>
      </p:grpSpPr>
      <p:sp>
        <p:nvSpPr>
          <p:cNvPr id="437" name="Google Shape;437;p52"/>
          <p:cNvSpPr/>
          <p:nvPr/>
        </p:nvSpPr>
        <p:spPr>
          <a:xfrm rot="8100000">
            <a:off x="1856736" y="2250911"/>
            <a:ext cx="4697028" cy="4697028"/>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38" name="Google Shape;438;p52"/>
          <p:cNvSpPr/>
          <p:nvPr/>
        </p:nvSpPr>
        <p:spPr>
          <a:xfrm>
            <a:off x="8084750" y="0"/>
            <a:ext cx="798000" cy="5150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2"/>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2"/>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2"/>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2"/>
          <p:cNvSpPr txBox="1">
            <a:spLocks noGrp="1"/>
          </p:cNvSpPr>
          <p:nvPr>
            <p:ph type="title" hasCustomPrompt="1"/>
          </p:nvPr>
        </p:nvSpPr>
        <p:spPr>
          <a:xfrm>
            <a:off x="713219" y="539500"/>
            <a:ext cx="3414600" cy="7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200" b="1">
                <a:solidFill>
                  <a:schemeClr val="accent4"/>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43" name="Google Shape;443;p52"/>
          <p:cNvSpPr txBox="1">
            <a:spLocks noGrp="1"/>
          </p:cNvSpPr>
          <p:nvPr>
            <p:ph type="subTitle" idx="1"/>
          </p:nvPr>
        </p:nvSpPr>
        <p:spPr>
          <a:xfrm>
            <a:off x="1284125" y="1256500"/>
            <a:ext cx="2272800" cy="137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b="1">
                <a:latin typeface="Comfortaa"/>
                <a:ea typeface="Comfortaa"/>
                <a:cs typeface="Comfortaa"/>
                <a:sym typeface="Comfortaa"/>
              </a:defRPr>
            </a:lvl1pPr>
            <a:lvl2pPr lvl="1" algn="ctr" rtl="0">
              <a:lnSpc>
                <a:spcPct val="100000"/>
              </a:lnSpc>
              <a:spcBef>
                <a:spcPts val="0"/>
              </a:spcBef>
              <a:spcAft>
                <a:spcPts val="0"/>
              </a:spcAft>
              <a:buNone/>
              <a:defRPr sz="1600" b="1">
                <a:latin typeface="Comfortaa"/>
                <a:ea typeface="Comfortaa"/>
                <a:cs typeface="Comfortaa"/>
                <a:sym typeface="Comfortaa"/>
              </a:defRPr>
            </a:lvl2pPr>
            <a:lvl3pPr lvl="2" algn="ctr" rtl="0">
              <a:lnSpc>
                <a:spcPct val="100000"/>
              </a:lnSpc>
              <a:spcBef>
                <a:spcPts val="0"/>
              </a:spcBef>
              <a:spcAft>
                <a:spcPts val="0"/>
              </a:spcAft>
              <a:buNone/>
              <a:defRPr sz="1600" b="1">
                <a:latin typeface="Comfortaa"/>
                <a:ea typeface="Comfortaa"/>
                <a:cs typeface="Comfortaa"/>
                <a:sym typeface="Comfortaa"/>
              </a:defRPr>
            </a:lvl3pPr>
            <a:lvl4pPr lvl="3" algn="ctr" rtl="0">
              <a:lnSpc>
                <a:spcPct val="100000"/>
              </a:lnSpc>
              <a:spcBef>
                <a:spcPts val="0"/>
              </a:spcBef>
              <a:spcAft>
                <a:spcPts val="0"/>
              </a:spcAft>
              <a:buNone/>
              <a:defRPr sz="1600" b="1">
                <a:latin typeface="Comfortaa"/>
                <a:ea typeface="Comfortaa"/>
                <a:cs typeface="Comfortaa"/>
                <a:sym typeface="Comfortaa"/>
              </a:defRPr>
            </a:lvl4pPr>
            <a:lvl5pPr lvl="4" algn="ctr" rtl="0">
              <a:lnSpc>
                <a:spcPct val="100000"/>
              </a:lnSpc>
              <a:spcBef>
                <a:spcPts val="0"/>
              </a:spcBef>
              <a:spcAft>
                <a:spcPts val="0"/>
              </a:spcAft>
              <a:buNone/>
              <a:defRPr sz="1600" b="1">
                <a:latin typeface="Comfortaa"/>
                <a:ea typeface="Comfortaa"/>
                <a:cs typeface="Comfortaa"/>
                <a:sym typeface="Comfortaa"/>
              </a:defRPr>
            </a:lvl5pPr>
            <a:lvl6pPr lvl="5" algn="ctr" rtl="0">
              <a:lnSpc>
                <a:spcPct val="100000"/>
              </a:lnSpc>
              <a:spcBef>
                <a:spcPts val="0"/>
              </a:spcBef>
              <a:spcAft>
                <a:spcPts val="0"/>
              </a:spcAft>
              <a:buNone/>
              <a:defRPr sz="1600" b="1">
                <a:latin typeface="Comfortaa"/>
                <a:ea typeface="Comfortaa"/>
                <a:cs typeface="Comfortaa"/>
                <a:sym typeface="Comfortaa"/>
              </a:defRPr>
            </a:lvl6pPr>
            <a:lvl7pPr lvl="6" algn="ctr" rtl="0">
              <a:lnSpc>
                <a:spcPct val="100000"/>
              </a:lnSpc>
              <a:spcBef>
                <a:spcPts val="0"/>
              </a:spcBef>
              <a:spcAft>
                <a:spcPts val="0"/>
              </a:spcAft>
              <a:buNone/>
              <a:defRPr sz="1600" b="1">
                <a:latin typeface="Comfortaa"/>
                <a:ea typeface="Comfortaa"/>
                <a:cs typeface="Comfortaa"/>
                <a:sym typeface="Comfortaa"/>
              </a:defRPr>
            </a:lvl7pPr>
            <a:lvl8pPr lvl="7" algn="ctr" rtl="0">
              <a:lnSpc>
                <a:spcPct val="100000"/>
              </a:lnSpc>
              <a:spcBef>
                <a:spcPts val="0"/>
              </a:spcBef>
              <a:spcAft>
                <a:spcPts val="0"/>
              </a:spcAft>
              <a:buNone/>
              <a:defRPr sz="1600" b="1">
                <a:latin typeface="Comfortaa"/>
                <a:ea typeface="Comfortaa"/>
                <a:cs typeface="Comfortaa"/>
                <a:sym typeface="Comfortaa"/>
              </a:defRPr>
            </a:lvl8pPr>
            <a:lvl9pPr lvl="8" algn="ctr" rtl="0">
              <a:lnSpc>
                <a:spcPct val="100000"/>
              </a:lnSpc>
              <a:spcBef>
                <a:spcPts val="0"/>
              </a:spcBef>
              <a:spcAft>
                <a:spcPts val="0"/>
              </a:spcAft>
              <a:buNone/>
              <a:defRPr sz="1600" b="1">
                <a:latin typeface="Comfortaa"/>
                <a:ea typeface="Comfortaa"/>
                <a:cs typeface="Comfortaa"/>
                <a:sym typeface="Comfortaa"/>
              </a:defRPr>
            </a:lvl9pPr>
          </a:lstStyle>
          <a:p>
            <a:endParaRPr/>
          </a:p>
        </p:txBody>
      </p:sp>
      <p:sp>
        <p:nvSpPr>
          <p:cNvPr id="444" name="Google Shape;444;p52"/>
          <p:cNvSpPr txBox="1">
            <a:spLocks noGrp="1"/>
          </p:cNvSpPr>
          <p:nvPr>
            <p:ph type="title" idx="2" hasCustomPrompt="1"/>
          </p:nvPr>
        </p:nvSpPr>
        <p:spPr>
          <a:xfrm>
            <a:off x="4282831" y="539500"/>
            <a:ext cx="3414600" cy="7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200" b="1">
                <a:solidFill>
                  <a:schemeClr val="accent4"/>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45" name="Google Shape;445;p52"/>
          <p:cNvSpPr txBox="1">
            <a:spLocks noGrp="1"/>
          </p:cNvSpPr>
          <p:nvPr>
            <p:ph type="subTitle" idx="3"/>
          </p:nvPr>
        </p:nvSpPr>
        <p:spPr>
          <a:xfrm>
            <a:off x="4853600" y="1256500"/>
            <a:ext cx="2272800" cy="137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b="1">
                <a:latin typeface="Comfortaa"/>
                <a:ea typeface="Comfortaa"/>
                <a:cs typeface="Comfortaa"/>
                <a:sym typeface="Comfortaa"/>
              </a:defRPr>
            </a:lvl1pPr>
            <a:lvl2pPr lvl="1" algn="ctr" rtl="0">
              <a:lnSpc>
                <a:spcPct val="100000"/>
              </a:lnSpc>
              <a:spcBef>
                <a:spcPts val="0"/>
              </a:spcBef>
              <a:spcAft>
                <a:spcPts val="0"/>
              </a:spcAft>
              <a:buNone/>
              <a:defRPr sz="1600" b="1">
                <a:latin typeface="Comfortaa"/>
                <a:ea typeface="Comfortaa"/>
                <a:cs typeface="Comfortaa"/>
                <a:sym typeface="Comfortaa"/>
              </a:defRPr>
            </a:lvl2pPr>
            <a:lvl3pPr lvl="2" algn="ctr" rtl="0">
              <a:lnSpc>
                <a:spcPct val="100000"/>
              </a:lnSpc>
              <a:spcBef>
                <a:spcPts val="0"/>
              </a:spcBef>
              <a:spcAft>
                <a:spcPts val="0"/>
              </a:spcAft>
              <a:buNone/>
              <a:defRPr sz="1600" b="1">
                <a:latin typeface="Comfortaa"/>
                <a:ea typeface="Comfortaa"/>
                <a:cs typeface="Comfortaa"/>
                <a:sym typeface="Comfortaa"/>
              </a:defRPr>
            </a:lvl3pPr>
            <a:lvl4pPr lvl="3" algn="ctr" rtl="0">
              <a:lnSpc>
                <a:spcPct val="100000"/>
              </a:lnSpc>
              <a:spcBef>
                <a:spcPts val="0"/>
              </a:spcBef>
              <a:spcAft>
                <a:spcPts val="0"/>
              </a:spcAft>
              <a:buNone/>
              <a:defRPr sz="1600" b="1">
                <a:latin typeface="Comfortaa"/>
                <a:ea typeface="Comfortaa"/>
                <a:cs typeface="Comfortaa"/>
                <a:sym typeface="Comfortaa"/>
              </a:defRPr>
            </a:lvl4pPr>
            <a:lvl5pPr lvl="4" algn="ctr" rtl="0">
              <a:lnSpc>
                <a:spcPct val="100000"/>
              </a:lnSpc>
              <a:spcBef>
                <a:spcPts val="0"/>
              </a:spcBef>
              <a:spcAft>
                <a:spcPts val="0"/>
              </a:spcAft>
              <a:buNone/>
              <a:defRPr sz="1600" b="1">
                <a:latin typeface="Comfortaa"/>
                <a:ea typeface="Comfortaa"/>
                <a:cs typeface="Comfortaa"/>
                <a:sym typeface="Comfortaa"/>
              </a:defRPr>
            </a:lvl5pPr>
            <a:lvl6pPr lvl="5" algn="ctr" rtl="0">
              <a:lnSpc>
                <a:spcPct val="100000"/>
              </a:lnSpc>
              <a:spcBef>
                <a:spcPts val="0"/>
              </a:spcBef>
              <a:spcAft>
                <a:spcPts val="0"/>
              </a:spcAft>
              <a:buNone/>
              <a:defRPr sz="1600" b="1">
                <a:latin typeface="Comfortaa"/>
                <a:ea typeface="Comfortaa"/>
                <a:cs typeface="Comfortaa"/>
                <a:sym typeface="Comfortaa"/>
              </a:defRPr>
            </a:lvl6pPr>
            <a:lvl7pPr lvl="6" algn="ctr" rtl="0">
              <a:lnSpc>
                <a:spcPct val="100000"/>
              </a:lnSpc>
              <a:spcBef>
                <a:spcPts val="0"/>
              </a:spcBef>
              <a:spcAft>
                <a:spcPts val="0"/>
              </a:spcAft>
              <a:buNone/>
              <a:defRPr sz="1600" b="1">
                <a:latin typeface="Comfortaa"/>
                <a:ea typeface="Comfortaa"/>
                <a:cs typeface="Comfortaa"/>
                <a:sym typeface="Comfortaa"/>
              </a:defRPr>
            </a:lvl7pPr>
            <a:lvl8pPr lvl="7" algn="ctr" rtl="0">
              <a:lnSpc>
                <a:spcPct val="100000"/>
              </a:lnSpc>
              <a:spcBef>
                <a:spcPts val="0"/>
              </a:spcBef>
              <a:spcAft>
                <a:spcPts val="0"/>
              </a:spcAft>
              <a:buNone/>
              <a:defRPr sz="1600" b="1">
                <a:latin typeface="Comfortaa"/>
                <a:ea typeface="Comfortaa"/>
                <a:cs typeface="Comfortaa"/>
                <a:sym typeface="Comfortaa"/>
              </a:defRPr>
            </a:lvl8pPr>
            <a:lvl9pPr lvl="8" algn="ctr" rtl="0">
              <a:lnSpc>
                <a:spcPct val="100000"/>
              </a:lnSpc>
              <a:spcBef>
                <a:spcPts val="0"/>
              </a:spcBef>
              <a:spcAft>
                <a:spcPts val="0"/>
              </a:spcAft>
              <a:buNone/>
              <a:defRPr sz="1600" b="1">
                <a:latin typeface="Comfortaa"/>
                <a:ea typeface="Comfortaa"/>
                <a:cs typeface="Comfortaa"/>
                <a:sym typeface="Comfortaa"/>
              </a:defRPr>
            </a:lvl9pPr>
          </a:lstStyle>
          <a:p>
            <a:endParaRPr/>
          </a:p>
        </p:txBody>
      </p:sp>
      <p:sp>
        <p:nvSpPr>
          <p:cNvPr id="446" name="Google Shape;446;p52"/>
          <p:cNvSpPr txBox="1">
            <a:spLocks noGrp="1"/>
          </p:cNvSpPr>
          <p:nvPr>
            <p:ph type="title" idx="4" hasCustomPrompt="1"/>
          </p:nvPr>
        </p:nvSpPr>
        <p:spPr>
          <a:xfrm>
            <a:off x="2497950" y="2740400"/>
            <a:ext cx="3414600" cy="71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000"/>
              <a:buNone/>
              <a:defRPr sz="3200" b="1">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447" name="Google Shape;447;p52"/>
          <p:cNvSpPr txBox="1">
            <a:spLocks noGrp="1"/>
          </p:cNvSpPr>
          <p:nvPr>
            <p:ph type="subTitle" idx="5"/>
          </p:nvPr>
        </p:nvSpPr>
        <p:spPr>
          <a:xfrm>
            <a:off x="3068850" y="3457400"/>
            <a:ext cx="2272800" cy="137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b="1">
                <a:latin typeface="Comfortaa"/>
                <a:ea typeface="Comfortaa"/>
                <a:cs typeface="Comfortaa"/>
                <a:sym typeface="Comfortaa"/>
              </a:defRPr>
            </a:lvl1pPr>
            <a:lvl2pPr lvl="1" algn="ctr" rtl="0">
              <a:lnSpc>
                <a:spcPct val="100000"/>
              </a:lnSpc>
              <a:spcBef>
                <a:spcPts val="0"/>
              </a:spcBef>
              <a:spcAft>
                <a:spcPts val="0"/>
              </a:spcAft>
              <a:buNone/>
              <a:defRPr sz="1600" b="1">
                <a:latin typeface="Comfortaa"/>
                <a:ea typeface="Comfortaa"/>
                <a:cs typeface="Comfortaa"/>
                <a:sym typeface="Comfortaa"/>
              </a:defRPr>
            </a:lvl2pPr>
            <a:lvl3pPr lvl="2" algn="ctr" rtl="0">
              <a:lnSpc>
                <a:spcPct val="100000"/>
              </a:lnSpc>
              <a:spcBef>
                <a:spcPts val="0"/>
              </a:spcBef>
              <a:spcAft>
                <a:spcPts val="0"/>
              </a:spcAft>
              <a:buNone/>
              <a:defRPr sz="1600" b="1">
                <a:latin typeface="Comfortaa"/>
                <a:ea typeface="Comfortaa"/>
                <a:cs typeface="Comfortaa"/>
                <a:sym typeface="Comfortaa"/>
              </a:defRPr>
            </a:lvl3pPr>
            <a:lvl4pPr lvl="3" algn="ctr" rtl="0">
              <a:lnSpc>
                <a:spcPct val="100000"/>
              </a:lnSpc>
              <a:spcBef>
                <a:spcPts val="0"/>
              </a:spcBef>
              <a:spcAft>
                <a:spcPts val="0"/>
              </a:spcAft>
              <a:buNone/>
              <a:defRPr sz="1600" b="1">
                <a:latin typeface="Comfortaa"/>
                <a:ea typeface="Comfortaa"/>
                <a:cs typeface="Comfortaa"/>
                <a:sym typeface="Comfortaa"/>
              </a:defRPr>
            </a:lvl4pPr>
            <a:lvl5pPr lvl="4" algn="ctr" rtl="0">
              <a:lnSpc>
                <a:spcPct val="100000"/>
              </a:lnSpc>
              <a:spcBef>
                <a:spcPts val="0"/>
              </a:spcBef>
              <a:spcAft>
                <a:spcPts val="0"/>
              </a:spcAft>
              <a:buNone/>
              <a:defRPr sz="1600" b="1">
                <a:latin typeface="Comfortaa"/>
                <a:ea typeface="Comfortaa"/>
                <a:cs typeface="Comfortaa"/>
                <a:sym typeface="Comfortaa"/>
              </a:defRPr>
            </a:lvl5pPr>
            <a:lvl6pPr lvl="5" algn="ctr" rtl="0">
              <a:lnSpc>
                <a:spcPct val="100000"/>
              </a:lnSpc>
              <a:spcBef>
                <a:spcPts val="0"/>
              </a:spcBef>
              <a:spcAft>
                <a:spcPts val="0"/>
              </a:spcAft>
              <a:buNone/>
              <a:defRPr sz="1600" b="1">
                <a:latin typeface="Comfortaa"/>
                <a:ea typeface="Comfortaa"/>
                <a:cs typeface="Comfortaa"/>
                <a:sym typeface="Comfortaa"/>
              </a:defRPr>
            </a:lvl6pPr>
            <a:lvl7pPr lvl="6" algn="ctr" rtl="0">
              <a:lnSpc>
                <a:spcPct val="100000"/>
              </a:lnSpc>
              <a:spcBef>
                <a:spcPts val="0"/>
              </a:spcBef>
              <a:spcAft>
                <a:spcPts val="0"/>
              </a:spcAft>
              <a:buNone/>
              <a:defRPr sz="1600" b="1">
                <a:latin typeface="Comfortaa"/>
                <a:ea typeface="Comfortaa"/>
                <a:cs typeface="Comfortaa"/>
                <a:sym typeface="Comfortaa"/>
              </a:defRPr>
            </a:lvl7pPr>
            <a:lvl8pPr lvl="7" algn="ctr" rtl="0">
              <a:lnSpc>
                <a:spcPct val="100000"/>
              </a:lnSpc>
              <a:spcBef>
                <a:spcPts val="0"/>
              </a:spcBef>
              <a:spcAft>
                <a:spcPts val="0"/>
              </a:spcAft>
              <a:buNone/>
              <a:defRPr sz="1600" b="1">
                <a:latin typeface="Comfortaa"/>
                <a:ea typeface="Comfortaa"/>
                <a:cs typeface="Comfortaa"/>
                <a:sym typeface="Comfortaa"/>
              </a:defRPr>
            </a:lvl8pPr>
            <a:lvl9pPr lvl="8" algn="ctr" rtl="0">
              <a:lnSpc>
                <a:spcPct val="100000"/>
              </a:lnSpc>
              <a:spcBef>
                <a:spcPts val="0"/>
              </a:spcBef>
              <a:spcAft>
                <a:spcPts val="0"/>
              </a:spcAft>
              <a:buNone/>
              <a:defRPr sz="1600" b="1">
                <a:latin typeface="Comfortaa"/>
                <a:ea typeface="Comfortaa"/>
                <a:cs typeface="Comfortaa"/>
                <a:sym typeface="Comfortaa"/>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2">
  <p:cSld name="BLANK_1_1_1_1_1_1_1_1_1_1_1_1_1_1_1_1_1_2">
    <p:spTree>
      <p:nvGrpSpPr>
        <p:cNvPr id="1" name="Shape 448"/>
        <p:cNvGrpSpPr/>
        <p:nvPr/>
      </p:nvGrpSpPr>
      <p:grpSpPr>
        <a:xfrm>
          <a:off x="0" y="0"/>
          <a:ext cx="0" cy="0"/>
          <a:chOff x="0" y="0"/>
          <a:chExt cx="0" cy="0"/>
        </a:xfrm>
      </p:grpSpPr>
      <p:sp>
        <p:nvSpPr>
          <p:cNvPr id="449" name="Google Shape;449;p53"/>
          <p:cNvSpPr/>
          <p:nvPr/>
        </p:nvSpPr>
        <p:spPr>
          <a:xfrm rot="-2700000">
            <a:off x="1320195" y="-2700592"/>
            <a:ext cx="6480209" cy="6480209"/>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0" name="Google Shape;450;p53"/>
          <p:cNvSpPr txBox="1">
            <a:spLocks noGrp="1"/>
          </p:cNvSpPr>
          <p:nvPr>
            <p:ph type="title" hasCustomPrompt="1"/>
          </p:nvPr>
        </p:nvSpPr>
        <p:spPr>
          <a:xfrm>
            <a:off x="2864700" y="2556425"/>
            <a:ext cx="3414600" cy="52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3200" b="1">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451" name="Google Shape;451;p53"/>
          <p:cNvSpPr txBox="1">
            <a:spLocks noGrp="1"/>
          </p:cNvSpPr>
          <p:nvPr>
            <p:ph type="subTitle" idx="1"/>
          </p:nvPr>
        </p:nvSpPr>
        <p:spPr>
          <a:xfrm>
            <a:off x="3435600" y="3085925"/>
            <a:ext cx="2272800" cy="90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b="1">
                <a:latin typeface="Comfortaa"/>
                <a:ea typeface="Comfortaa"/>
                <a:cs typeface="Comfortaa"/>
                <a:sym typeface="Comfortaa"/>
              </a:defRPr>
            </a:lvl1pPr>
            <a:lvl2pPr lvl="1" algn="ctr" rtl="0">
              <a:lnSpc>
                <a:spcPct val="100000"/>
              </a:lnSpc>
              <a:spcBef>
                <a:spcPts val="0"/>
              </a:spcBef>
              <a:spcAft>
                <a:spcPts val="0"/>
              </a:spcAft>
              <a:buNone/>
              <a:defRPr sz="1600" b="1">
                <a:latin typeface="Comfortaa"/>
                <a:ea typeface="Comfortaa"/>
                <a:cs typeface="Comfortaa"/>
                <a:sym typeface="Comfortaa"/>
              </a:defRPr>
            </a:lvl2pPr>
            <a:lvl3pPr lvl="2" algn="ctr" rtl="0">
              <a:lnSpc>
                <a:spcPct val="100000"/>
              </a:lnSpc>
              <a:spcBef>
                <a:spcPts val="0"/>
              </a:spcBef>
              <a:spcAft>
                <a:spcPts val="0"/>
              </a:spcAft>
              <a:buNone/>
              <a:defRPr sz="1600" b="1">
                <a:latin typeface="Comfortaa"/>
                <a:ea typeface="Comfortaa"/>
                <a:cs typeface="Comfortaa"/>
                <a:sym typeface="Comfortaa"/>
              </a:defRPr>
            </a:lvl3pPr>
            <a:lvl4pPr lvl="3" algn="ctr" rtl="0">
              <a:lnSpc>
                <a:spcPct val="100000"/>
              </a:lnSpc>
              <a:spcBef>
                <a:spcPts val="0"/>
              </a:spcBef>
              <a:spcAft>
                <a:spcPts val="0"/>
              </a:spcAft>
              <a:buNone/>
              <a:defRPr sz="1600" b="1">
                <a:latin typeface="Comfortaa"/>
                <a:ea typeface="Comfortaa"/>
                <a:cs typeface="Comfortaa"/>
                <a:sym typeface="Comfortaa"/>
              </a:defRPr>
            </a:lvl4pPr>
            <a:lvl5pPr lvl="4" algn="ctr" rtl="0">
              <a:lnSpc>
                <a:spcPct val="100000"/>
              </a:lnSpc>
              <a:spcBef>
                <a:spcPts val="0"/>
              </a:spcBef>
              <a:spcAft>
                <a:spcPts val="0"/>
              </a:spcAft>
              <a:buNone/>
              <a:defRPr sz="1600" b="1">
                <a:latin typeface="Comfortaa"/>
                <a:ea typeface="Comfortaa"/>
                <a:cs typeface="Comfortaa"/>
                <a:sym typeface="Comfortaa"/>
              </a:defRPr>
            </a:lvl5pPr>
            <a:lvl6pPr lvl="5" algn="ctr" rtl="0">
              <a:lnSpc>
                <a:spcPct val="100000"/>
              </a:lnSpc>
              <a:spcBef>
                <a:spcPts val="0"/>
              </a:spcBef>
              <a:spcAft>
                <a:spcPts val="0"/>
              </a:spcAft>
              <a:buNone/>
              <a:defRPr sz="1600" b="1">
                <a:latin typeface="Comfortaa"/>
                <a:ea typeface="Comfortaa"/>
                <a:cs typeface="Comfortaa"/>
                <a:sym typeface="Comfortaa"/>
              </a:defRPr>
            </a:lvl6pPr>
            <a:lvl7pPr lvl="6" algn="ctr" rtl="0">
              <a:lnSpc>
                <a:spcPct val="100000"/>
              </a:lnSpc>
              <a:spcBef>
                <a:spcPts val="0"/>
              </a:spcBef>
              <a:spcAft>
                <a:spcPts val="0"/>
              </a:spcAft>
              <a:buNone/>
              <a:defRPr sz="1600" b="1">
                <a:latin typeface="Comfortaa"/>
                <a:ea typeface="Comfortaa"/>
                <a:cs typeface="Comfortaa"/>
                <a:sym typeface="Comfortaa"/>
              </a:defRPr>
            </a:lvl7pPr>
            <a:lvl8pPr lvl="7" algn="ctr" rtl="0">
              <a:lnSpc>
                <a:spcPct val="100000"/>
              </a:lnSpc>
              <a:spcBef>
                <a:spcPts val="0"/>
              </a:spcBef>
              <a:spcAft>
                <a:spcPts val="0"/>
              </a:spcAft>
              <a:buNone/>
              <a:defRPr sz="1600" b="1">
                <a:latin typeface="Comfortaa"/>
                <a:ea typeface="Comfortaa"/>
                <a:cs typeface="Comfortaa"/>
                <a:sym typeface="Comfortaa"/>
              </a:defRPr>
            </a:lvl8pPr>
            <a:lvl9pPr lvl="8" algn="ctr" rtl="0">
              <a:lnSpc>
                <a:spcPct val="100000"/>
              </a:lnSpc>
              <a:spcBef>
                <a:spcPts val="0"/>
              </a:spcBef>
              <a:spcAft>
                <a:spcPts val="0"/>
              </a:spcAft>
              <a:buNone/>
              <a:defRPr sz="1600" b="1">
                <a:latin typeface="Comfortaa"/>
                <a:ea typeface="Comfortaa"/>
                <a:cs typeface="Comfortaa"/>
                <a:sym typeface="Comfortaa"/>
              </a:defRPr>
            </a:lvl9pPr>
          </a:lstStyle>
          <a:p>
            <a:endParaRPr/>
          </a:p>
        </p:txBody>
      </p:sp>
      <p:sp>
        <p:nvSpPr>
          <p:cNvPr id="452" name="Google Shape;452;p53"/>
          <p:cNvSpPr txBox="1">
            <a:spLocks noGrp="1"/>
          </p:cNvSpPr>
          <p:nvPr>
            <p:ph type="title" idx="2" hasCustomPrompt="1"/>
          </p:nvPr>
        </p:nvSpPr>
        <p:spPr>
          <a:xfrm>
            <a:off x="919700" y="844300"/>
            <a:ext cx="3414600" cy="52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3200" b="1">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453" name="Google Shape;453;p53"/>
          <p:cNvSpPr txBox="1">
            <a:spLocks noGrp="1"/>
          </p:cNvSpPr>
          <p:nvPr>
            <p:ph type="subTitle" idx="3"/>
          </p:nvPr>
        </p:nvSpPr>
        <p:spPr>
          <a:xfrm>
            <a:off x="1490600" y="1373800"/>
            <a:ext cx="2272800" cy="90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b="1">
                <a:latin typeface="Comfortaa"/>
                <a:ea typeface="Comfortaa"/>
                <a:cs typeface="Comfortaa"/>
                <a:sym typeface="Comfortaa"/>
              </a:defRPr>
            </a:lvl1pPr>
            <a:lvl2pPr lvl="1" algn="ctr" rtl="0">
              <a:lnSpc>
                <a:spcPct val="100000"/>
              </a:lnSpc>
              <a:spcBef>
                <a:spcPts val="0"/>
              </a:spcBef>
              <a:spcAft>
                <a:spcPts val="0"/>
              </a:spcAft>
              <a:buNone/>
              <a:defRPr sz="1600" b="1">
                <a:latin typeface="Comfortaa"/>
                <a:ea typeface="Comfortaa"/>
                <a:cs typeface="Comfortaa"/>
                <a:sym typeface="Comfortaa"/>
              </a:defRPr>
            </a:lvl2pPr>
            <a:lvl3pPr lvl="2" algn="ctr" rtl="0">
              <a:lnSpc>
                <a:spcPct val="100000"/>
              </a:lnSpc>
              <a:spcBef>
                <a:spcPts val="0"/>
              </a:spcBef>
              <a:spcAft>
                <a:spcPts val="0"/>
              </a:spcAft>
              <a:buNone/>
              <a:defRPr sz="1600" b="1">
                <a:latin typeface="Comfortaa"/>
                <a:ea typeface="Comfortaa"/>
                <a:cs typeface="Comfortaa"/>
                <a:sym typeface="Comfortaa"/>
              </a:defRPr>
            </a:lvl3pPr>
            <a:lvl4pPr lvl="3" algn="ctr" rtl="0">
              <a:lnSpc>
                <a:spcPct val="100000"/>
              </a:lnSpc>
              <a:spcBef>
                <a:spcPts val="0"/>
              </a:spcBef>
              <a:spcAft>
                <a:spcPts val="0"/>
              </a:spcAft>
              <a:buNone/>
              <a:defRPr sz="1600" b="1">
                <a:latin typeface="Comfortaa"/>
                <a:ea typeface="Comfortaa"/>
                <a:cs typeface="Comfortaa"/>
                <a:sym typeface="Comfortaa"/>
              </a:defRPr>
            </a:lvl4pPr>
            <a:lvl5pPr lvl="4" algn="ctr" rtl="0">
              <a:lnSpc>
                <a:spcPct val="100000"/>
              </a:lnSpc>
              <a:spcBef>
                <a:spcPts val="0"/>
              </a:spcBef>
              <a:spcAft>
                <a:spcPts val="0"/>
              </a:spcAft>
              <a:buNone/>
              <a:defRPr sz="1600" b="1">
                <a:latin typeface="Comfortaa"/>
                <a:ea typeface="Comfortaa"/>
                <a:cs typeface="Comfortaa"/>
                <a:sym typeface="Comfortaa"/>
              </a:defRPr>
            </a:lvl5pPr>
            <a:lvl6pPr lvl="5" algn="ctr" rtl="0">
              <a:lnSpc>
                <a:spcPct val="100000"/>
              </a:lnSpc>
              <a:spcBef>
                <a:spcPts val="0"/>
              </a:spcBef>
              <a:spcAft>
                <a:spcPts val="0"/>
              </a:spcAft>
              <a:buNone/>
              <a:defRPr sz="1600" b="1">
                <a:latin typeface="Comfortaa"/>
                <a:ea typeface="Comfortaa"/>
                <a:cs typeface="Comfortaa"/>
                <a:sym typeface="Comfortaa"/>
              </a:defRPr>
            </a:lvl6pPr>
            <a:lvl7pPr lvl="6" algn="ctr" rtl="0">
              <a:lnSpc>
                <a:spcPct val="100000"/>
              </a:lnSpc>
              <a:spcBef>
                <a:spcPts val="0"/>
              </a:spcBef>
              <a:spcAft>
                <a:spcPts val="0"/>
              </a:spcAft>
              <a:buNone/>
              <a:defRPr sz="1600" b="1">
                <a:latin typeface="Comfortaa"/>
                <a:ea typeface="Comfortaa"/>
                <a:cs typeface="Comfortaa"/>
                <a:sym typeface="Comfortaa"/>
              </a:defRPr>
            </a:lvl7pPr>
            <a:lvl8pPr lvl="7" algn="ctr" rtl="0">
              <a:lnSpc>
                <a:spcPct val="100000"/>
              </a:lnSpc>
              <a:spcBef>
                <a:spcPts val="0"/>
              </a:spcBef>
              <a:spcAft>
                <a:spcPts val="0"/>
              </a:spcAft>
              <a:buNone/>
              <a:defRPr sz="1600" b="1">
                <a:latin typeface="Comfortaa"/>
                <a:ea typeface="Comfortaa"/>
                <a:cs typeface="Comfortaa"/>
                <a:sym typeface="Comfortaa"/>
              </a:defRPr>
            </a:lvl8pPr>
            <a:lvl9pPr lvl="8" algn="ctr" rtl="0">
              <a:lnSpc>
                <a:spcPct val="100000"/>
              </a:lnSpc>
              <a:spcBef>
                <a:spcPts val="0"/>
              </a:spcBef>
              <a:spcAft>
                <a:spcPts val="0"/>
              </a:spcAft>
              <a:buNone/>
              <a:defRPr sz="1600" b="1">
                <a:latin typeface="Comfortaa"/>
                <a:ea typeface="Comfortaa"/>
                <a:cs typeface="Comfortaa"/>
                <a:sym typeface="Comfortaa"/>
              </a:defRPr>
            </a:lvl9pPr>
          </a:lstStyle>
          <a:p>
            <a:endParaRPr/>
          </a:p>
        </p:txBody>
      </p:sp>
      <p:sp>
        <p:nvSpPr>
          <p:cNvPr id="454" name="Google Shape;454;p53"/>
          <p:cNvSpPr txBox="1">
            <a:spLocks noGrp="1"/>
          </p:cNvSpPr>
          <p:nvPr>
            <p:ph type="title" idx="4" hasCustomPrompt="1"/>
          </p:nvPr>
        </p:nvSpPr>
        <p:spPr>
          <a:xfrm>
            <a:off x="4809725" y="844300"/>
            <a:ext cx="3414600" cy="52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3200" b="1">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455" name="Google Shape;455;p53"/>
          <p:cNvSpPr txBox="1">
            <a:spLocks noGrp="1"/>
          </p:cNvSpPr>
          <p:nvPr>
            <p:ph type="subTitle" idx="5"/>
          </p:nvPr>
        </p:nvSpPr>
        <p:spPr>
          <a:xfrm>
            <a:off x="5380625" y="1373800"/>
            <a:ext cx="2272800" cy="90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b="1">
                <a:latin typeface="Comfortaa"/>
                <a:ea typeface="Comfortaa"/>
                <a:cs typeface="Comfortaa"/>
                <a:sym typeface="Comfortaa"/>
              </a:defRPr>
            </a:lvl1pPr>
            <a:lvl2pPr lvl="1" algn="ctr" rtl="0">
              <a:lnSpc>
                <a:spcPct val="100000"/>
              </a:lnSpc>
              <a:spcBef>
                <a:spcPts val="0"/>
              </a:spcBef>
              <a:spcAft>
                <a:spcPts val="0"/>
              </a:spcAft>
              <a:buNone/>
              <a:defRPr sz="1600" b="1">
                <a:latin typeface="Comfortaa"/>
                <a:ea typeface="Comfortaa"/>
                <a:cs typeface="Comfortaa"/>
                <a:sym typeface="Comfortaa"/>
              </a:defRPr>
            </a:lvl2pPr>
            <a:lvl3pPr lvl="2" algn="ctr" rtl="0">
              <a:lnSpc>
                <a:spcPct val="100000"/>
              </a:lnSpc>
              <a:spcBef>
                <a:spcPts val="0"/>
              </a:spcBef>
              <a:spcAft>
                <a:spcPts val="0"/>
              </a:spcAft>
              <a:buNone/>
              <a:defRPr sz="1600" b="1">
                <a:latin typeface="Comfortaa"/>
                <a:ea typeface="Comfortaa"/>
                <a:cs typeface="Comfortaa"/>
                <a:sym typeface="Comfortaa"/>
              </a:defRPr>
            </a:lvl3pPr>
            <a:lvl4pPr lvl="3" algn="ctr" rtl="0">
              <a:lnSpc>
                <a:spcPct val="100000"/>
              </a:lnSpc>
              <a:spcBef>
                <a:spcPts val="0"/>
              </a:spcBef>
              <a:spcAft>
                <a:spcPts val="0"/>
              </a:spcAft>
              <a:buNone/>
              <a:defRPr sz="1600" b="1">
                <a:latin typeface="Comfortaa"/>
                <a:ea typeface="Comfortaa"/>
                <a:cs typeface="Comfortaa"/>
                <a:sym typeface="Comfortaa"/>
              </a:defRPr>
            </a:lvl4pPr>
            <a:lvl5pPr lvl="4" algn="ctr" rtl="0">
              <a:lnSpc>
                <a:spcPct val="100000"/>
              </a:lnSpc>
              <a:spcBef>
                <a:spcPts val="0"/>
              </a:spcBef>
              <a:spcAft>
                <a:spcPts val="0"/>
              </a:spcAft>
              <a:buNone/>
              <a:defRPr sz="1600" b="1">
                <a:latin typeface="Comfortaa"/>
                <a:ea typeface="Comfortaa"/>
                <a:cs typeface="Comfortaa"/>
                <a:sym typeface="Comfortaa"/>
              </a:defRPr>
            </a:lvl5pPr>
            <a:lvl6pPr lvl="5" algn="ctr" rtl="0">
              <a:lnSpc>
                <a:spcPct val="100000"/>
              </a:lnSpc>
              <a:spcBef>
                <a:spcPts val="0"/>
              </a:spcBef>
              <a:spcAft>
                <a:spcPts val="0"/>
              </a:spcAft>
              <a:buNone/>
              <a:defRPr sz="1600" b="1">
                <a:latin typeface="Comfortaa"/>
                <a:ea typeface="Comfortaa"/>
                <a:cs typeface="Comfortaa"/>
                <a:sym typeface="Comfortaa"/>
              </a:defRPr>
            </a:lvl6pPr>
            <a:lvl7pPr lvl="6" algn="ctr" rtl="0">
              <a:lnSpc>
                <a:spcPct val="100000"/>
              </a:lnSpc>
              <a:spcBef>
                <a:spcPts val="0"/>
              </a:spcBef>
              <a:spcAft>
                <a:spcPts val="0"/>
              </a:spcAft>
              <a:buNone/>
              <a:defRPr sz="1600" b="1">
                <a:latin typeface="Comfortaa"/>
                <a:ea typeface="Comfortaa"/>
                <a:cs typeface="Comfortaa"/>
                <a:sym typeface="Comfortaa"/>
              </a:defRPr>
            </a:lvl7pPr>
            <a:lvl8pPr lvl="7" algn="ctr" rtl="0">
              <a:lnSpc>
                <a:spcPct val="100000"/>
              </a:lnSpc>
              <a:spcBef>
                <a:spcPts val="0"/>
              </a:spcBef>
              <a:spcAft>
                <a:spcPts val="0"/>
              </a:spcAft>
              <a:buNone/>
              <a:defRPr sz="1600" b="1">
                <a:latin typeface="Comfortaa"/>
                <a:ea typeface="Comfortaa"/>
                <a:cs typeface="Comfortaa"/>
                <a:sym typeface="Comfortaa"/>
              </a:defRPr>
            </a:lvl8pPr>
            <a:lvl9pPr lvl="8" algn="ctr" rtl="0">
              <a:lnSpc>
                <a:spcPct val="100000"/>
              </a:lnSpc>
              <a:spcBef>
                <a:spcPts val="0"/>
              </a:spcBef>
              <a:spcAft>
                <a:spcPts val="0"/>
              </a:spcAft>
              <a:buNone/>
              <a:defRPr sz="1600" b="1">
                <a:latin typeface="Comfortaa"/>
                <a:ea typeface="Comfortaa"/>
                <a:cs typeface="Comfortaa"/>
                <a:sym typeface="Comfortaa"/>
              </a:defRPr>
            </a:lvl9pPr>
          </a:lstStyle>
          <a:p>
            <a:endParaRPr/>
          </a:p>
        </p:txBody>
      </p:sp>
      <p:sp>
        <p:nvSpPr>
          <p:cNvPr id="456" name="Google Shape;456;p53"/>
          <p:cNvSpPr/>
          <p:nvPr/>
        </p:nvSpPr>
        <p:spPr>
          <a:xfrm>
            <a:off x="50" y="4599425"/>
            <a:ext cx="9144000" cy="551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57" name="Google Shape;457;p53"/>
          <p:cNvSpPr/>
          <p:nvPr/>
        </p:nvSpPr>
        <p:spPr>
          <a:xfrm rot="-2700000">
            <a:off x="8759776" y="1038825"/>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3"/>
          <p:cNvSpPr/>
          <p:nvPr/>
        </p:nvSpPr>
        <p:spPr>
          <a:xfrm rot="-2700000">
            <a:off x="8759776" y="2885450"/>
            <a:ext cx="793374" cy="79337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6">
  <p:cSld name="BLANK_1_1_1_1_1_1_1_1_1_1_1_1_1_1_1_1_1_1">
    <p:spTree>
      <p:nvGrpSpPr>
        <p:cNvPr id="1" name="Shape 459"/>
        <p:cNvGrpSpPr/>
        <p:nvPr/>
      </p:nvGrpSpPr>
      <p:grpSpPr>
        <a:xfrm>
          <a:off x="0" y="0"/>
          <a:ext cx="0" cy="0"/>
          <a:chOff x="0" y="0"/>
          <a:chExt cx="0" cy="0"/>
        </a:xfrm>
      </p:grpSpPr>
      <p:sp>
        <p:nvSpPr>
          <p:cNvPr id="460" name="Google Shape;460;p54"/>
          <p:cNvSpPr txBox="1">
            <a:spLocks noGrp="1"/>
          </p:cNvSpPr>
          <p:nvPr>
            <p:ph type="body" idx="1"/>
          </p:nvPr>
        </p:nvSpPr>
        <p:spPr>
          <a:xfrm>
            <a:off x="713225" y="1462127"/>
            <a:ext cx="6515700" cy="3159600"/>
          </a:xfrm>
          <a:prstGeom prst="rect">
            <a:avLst/>
          </a:prstGeom>
        </p:spPr>
        <p:txBody>
          <a:bodyPr spcFirstLastPara="1" wrap="square" lIns="91425" tIns="91425" rIns="91425" bIns="91425" anchor="t" anchorCtr="0">
            <a:noAutofit/>
          </a:bodyPr>
          <a:lstStyle>
            <a:lvl1pPr marL="457200" marR="274320" lvl="0" indent="-304800" rtl="0">
              <a:spcBef>
                <a:spcPts val="0"/>
              </a:spcBef>
              <a:spcAft>
                <a:spcPts val="0"/>
              </a:spcAft>
              <a:buClr>
                <a:srgbClr val="434343"/>
              </a:buClr>
              <a:buSzPts val="1200"/>
              <a:buFont typeface="Livvic"/>
              <a:buAutoNum type="arabicPeriod"/>
              <a:defRPr sz="1600">
                <a:latin typeface="Comfortaa"/>
                <a:ea typeface="Comfortaa"/>
                <a:cs typeface="Comfortaa"/>
                <a:sym typeface="Comfortaa"/>
              </a:defRPr>
            </a:lvl1pPr>
            <a:lvl2pPr marL="914400" lvl="1" indent="-304800" rtl="0">
              <a:lnSpc>
                <a:spcPct val="100000"/>
              </a:lnSpc>
              <a:spcBef>
                <a:spcPts val="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461" name="Google Shape;461;p54"/>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62" name="Google Shape;462;p54"/>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4"/>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7">
  <p:cSld name="BLANK_1_1_1_1_1_1_1_1_1_1_1_1_1_1_1_1_1_1_2">
    <p:spTree>
      <p:nvGrpSpPr>
        <p:cNvPr id="1" name="Shape 464"/>
        <p:cNvGrpSpPr/>
        <p:nvPr/>
      </p:nvGrpSpPr>
      <p:grpSpPr>
        <a:xfrm>
          <a:off x="0" y="0"/>
          <a:ext cx="0" cy="0"/>
          <a:chOff x="0" y="0"/>
          <a:chExt cx="0" cy="0"/>
        </a:xfrm>
      </p:grpSpPr>
      <p:sp>
        <p:nvSpPr>
          <p:cNvPr id="465" name="Google Shape;465;p55"/>
          <p:cNvSpPr txBox="1">
            <a:spLocks noGrp="1"/>
          </p:cNvSpPr>
          <p:nvPr>
            <p:ph type="title"/>
          </p:nvPr>
        </p:nvSpPr>
        <p:spPr>
          <a:xfrm>
            <a:off x="713225" y="2034475"/>
            <a:ext cx="2521500" cy="1066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SemiBold"/>
              <a:buNone/>
              <a:defRPr sz="3000" b="1"/>
            </a:lvl1pPr>
            <a:lvl2pPr lvl="1"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2pPr>
            <a:lvl3pPr lvl="2"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3pPr>
            <a:lvl4pPr lvl="3"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4pPr>
            <a:lvl5pPr lvl="4"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5pPr>
            <a:lvl6pPr lvl="5"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6pPr>
            <a:lvl7pPr lvl="6"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7pPr>
            <a:lvl8pPr lvl="7"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8pPr>
            <a:lvl9pPr lvl="8" algn="ctr" rtl="0">
              <a:spcBef>
                <a:spcPts val="0"/>
              </a:spcBef>
              <a:spcAft>
                <a:spcPts val="0"/>
              </a:spcAft>
              <a:buSzPts val="2400"/>
              <a:buFont typeface="Montserrat SemiBold"/>
              <a:buNone/>
              <a:defRPr sz="2400">
                <a:latin typeface="Montserrat SemiBold"/>
                <a:ea typeface="Montserrat SemiBold"/>
                <a:cs typeface="Montserrat SemiBold"/>
                <a:sym typeface="Montserrat SemiBold"/>
              </a:defRPr>
            </a:lvl9pPr>
          </a:lstStyle>
          <a:p>
            <a:endParaRPr/>
          </a:p>
        </p:txBody>
      </p:sp>
      <p:sp>
        <p:nvSpPr>
          <p:cNvPr id="466" name="Google Shape;466;p55"/>
          <p:cNvSpPr txBox="1">
            <a:spLocks noGrp="1"/>
          </p:cNvSpPr>
          <p:nvPr>
            <p:ph type="body" idx="1"/>
          </p:nvPr>
        </p:nvSpPr>
        <p:spPr>
          <a:xfrm>
            <a:off x="4466197" y="1924626"/>
            <a:ext cx="3509700" cy="1272600"/>
          </a:xfrm>
          <a:prstGeom prst="rect">
            <a:avLst/>
          </a:prstGeom>
        </p:spPr>
        <p:txBody>
          <a:bodyPr spcFirstLastPara="1" wrap="square" lIns="91425" tIns="91425" rIns="91425" bIns="91425" anchor="t" anchorCtr="0">
            <a:noAutofit/>
          </a:bodyPr>
          <a:lstStyle>
            <a:lvl1pPr marL="457200" marR="274320" lvl="0" indent="-304800" rtl="0">
              <a:spcBef>
                <a:spcPts val="0"/>
              </a:spcBef>
              <a:spcAft>
                <a:spcPts val="0"/>
              </a:spcAft>
              <a:buClr>
                <a:srgbClr val="434343"/>
              </a:buClr>
              <a:buSzPts val="1200"/>
              <a:buFont typeface="Livvic"/>
              <a:buAutoNum type="arabicPeriod"/>
              <a:defRPr sz="1600">
                <a:latin typeface="Comfortaa Medium"/>
                <a:ea typeface="Comfortaa Medium"/>
                <a:cs typeface="Comfortaa Medium"/>
                <a:sym typeface="Comfortaa Medium"/>
              </a:defRPr>
            </a:lvl1pPr>
            <a:lvl2pPr marL="914400" lvl="1" indent="-304800" rtl="0">
              <a:lnSpc>
                <a:spcPct val="100000"/>
              </a:lnSpc>
              <a:spcBef>
                <a:spcPts val="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467" name="Google Shape;467;p55"/>
          <p:cNvSpPr/>
          <p:nvPr/>
        </p:nvSpPr>
        <p:spPr>
          <a:xfrm>
            <a:off x="8084750" y="0"/>
            <a:ext cx="798000" cy="515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68" name="Google Shape;468;p55"/>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55"/>
          <p:cNvGrpSpPr/>
          <p:nvPr/>
        </p:nvGrpSpPr>
        <p:grpSpPr>
          <a:xfrm>
            <a:off x="2956560" y="2172150"/>
            <a:ext cx="1212000" cy="799200"/>
            <a:chOff x="2880360" y="2172150"/>
            <a:chExt cx="1212000" cy="799200"/>
          </a:xfrm>
        </p:grpSpPr>
        <p:sp>
          <p:nvSpPr>
            <p:cNvPr id="470" name="Google Shape;470;p55"/>
            <p:cNvSpPr/>
            <p:nvPr/>
          </p:nvSpPr>
          <p:spPr>
            <a:xfrm rot="-8100000">
              <a:off x="3410200" y="2289190"/>
              <a:ext cx="565120" cy="56512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5"/>
            <p:cNvSpPr/>
            <p:nvPr/>
          </p:nvSpPr>
          <p:spPr>
            <a:xfrm rot="-8100000">
              <a:off x="2997400" y="2289190"/>
              <a:ext cx="565120" cy="56512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8">
  <p:cSld name="BLANK_1_1_1_1_1_1_1_1_1_1_1_1_1_1_1_1_1_1_1_2">
    <p:spTree>
      <p:nvGrpSpPr>
        <p:cNvPr id="1" name="Shape 472"/>
        <p:cNvGrpSpPr/>
        <p:nvPr/>
      </p:nvGrpSpPr>
      <p:grpSpPr>
        <a:xfrm>
          <a:off x="0" y="0"/>
          <a:ext cx="0" cy="0"/>
          <a:chOff x="0" y="0"/>
          <a:chExt cx="0" cy="0"/>
        </a:xfrm>
      </p:grpSpPr>
      <p:sp>
        <p:nvSpPr>
          <p:cNvPr id="473" name="Google Shape;473;p56"/>
          <p:cNvSpPr txBox="1">
            <a:spLocks noGrp="1"/>
          </p:cNvSpPr>
          <p:nvPr>
            <p:ph type="subTitle" idx="1"/>
          </p:nvPr>
        </p:nvSpPr>
        <p:spPr>
          <a:xfrm>
            <a:off x="713225" y="1104175"/>
            <a:ext cx="6818400" cy="692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74" name="Google Shape;474;p56"/>
          <p:cNvSpPr/>
          <p:nvPr/>
        </p:nvSpPr>
        <p:spPr>
          <a:xfrm>
            <a:off x="8084750" y="0"/>
            <a:ext cx="798000" cy="515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6"/>
          <p:cNvSpPr/>
          <p:nvPr/>
        </p:nvSpPr>
        <p:spPr>
          <a:xfrm rot="-2700000">
            <a:off x="7796232"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6"/>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6"/>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478" name="Google Shape;478;p56"/>
          <p:cNvSpPr txBox="1">
            <a:spLocks noGrp="1"/>
          </p:cNvSpPr>
          <p:nvPr>
            <p:ph type="subTitle" idx="2"/>
          </p:nvPr>
        </p:nvSpPr>
        <p:spPr>
          <a:xfrm>
            <a:off x="713225" y="1945025"/>
            <a:ext cx="6818400" cy="36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ubik"/>
              <a:buNone/>
              <a:defRPr b="1">
                <a:latin typeface="Rubik"/>
                <a:ea typeface="Rubik"/>
                <a:cs typeface="Rubik"/>
                <a:sym typeface="Rubik"/>
              </a:defRPr>
            </a:lvl1pPr>
            <a:lvl2pPr lvl="1" rtl="0">
              <a:lnSpc>
                <a:spcPct val="100000"/>
              </a:lnSpc>
              <a:spcBef>
                <a:spcPts val="0"/>
              </a:spcBef>
              <a:spcAft>
                <a:spcPts val="0"/>
              </a:spcAft>
              <a:buSzPts val="1400"/>
              <a:buFont typeface="Rubik"/>
              <a:buNone/>
              <a:defRPr b="1">
                <a:latin typeface="Rubik"/>
                <a:ea typeface="Rubik"/>
                <a:cs typeface="Rubik"/>
                <a:sym typeface="Rubik"/>
              </a:defRPr>
            </a:lvl2pPr>
            <a:lvl3pPr lvl="2" rtl="0">
              <a:lnSpc>
                <a:spcPct val="100000"/>
              </a:lnSpc>
              <a:spcBef>
                <a:spcPts val="0"/>
              </a:spcBef>
              <a:spcAft>
                <a:spcPts val="0"/>
              </a:spcAft>
              <a:buSzPts val="1400"/>
              <a:buFont typeface="Rubik"/>
              <a:buNone/>
              <a:defRPr b="1">
                <a:latin typeface="Rubik"/>
                <a:ea typeface="Rubik"/>
                <a:cs typeface="Rubik"/>
                <a:sym typeface="Rubik"/>
              </a:defRPr>
            </a:lvl3pPr>
            <a:lvl4pPr lvl="3" rtl="0">
              <a:lnSpc>
                <a:spcPct val="100000"/>
              </a:lnSpc>
              <a:spcBef>
                <a:spcPts val="0"/>
              </a:spcBef>
              <a:spcAft>
                <a:spcPts val="0"/>
              </a:spcAft>
              <a:buSzPts val="1400"/>
              <a:buFont typeface="Rubik"/>
              <a:buNone/>
              <a:defRPr b="1">
                <a:latin typeface="Rubik"/>
                <a:ea typeface="Rubik"/>
                <a:cs typeface="Rubik"/>
                <a:sym typeface="Rubik"/>
              </a:defRPr>
            </a:lvl4pPr>
            <a:lvl5pPr lvl="4" rtl="0">
              <a:lnSpc>
                <a:spcPct val="100000"/>
              </a:lnSpc>
              <a:spcBef>
                <a:spcPts val="0"/>
              </a:spcBef>
              <a:spcAft>
                <a:spcPts val="0"/>
              </a:spcAft>
              <a:buSzPts val="1400"/>
              <a:buFont typeface="Rubik"/>
              <a:buNone/>
              <a:defRPr b="1">
                <a:latin typeface="Rubik"/>
                <a:ea typeface="Rubik"/>
                <a:cs typeface="Rubik"/>
                <a:sym typeface="Rubik"/>
              </a:defRPr>
            </a:lvl5pPr>
            <a:lvl6pPr lvl="5" rtl="0">
              <a:lnSpc>
                <a:spcPct val="100000"/>
              </a:lnSpc>
              <a:spcBef>
                <a:spcPts val="0"/>
              </a:spcBef>
              <a:spcAft>
                <a:spcPts val="0"/>
              </a:spcAft>
              <a:buSzPts val="1400"/>
              <a:buFont typeface="Rubik"/>
              <a:buNone/>
              <a:defRPr b="1">
                <a:latin typeface="Rubik"/>
                <a:ea typeface="Rubik"/>
                <a:cs typeface="Rubik"/>
                <a:sym typeface="Rubik"/>
              </a:defRPr>
            </a:lvl6pPr>
            <a:lvl7pPr lvl="6" rtl="0">
              <a:lnSpc>
                <a:spcPct val="100000"/>
              </a:lnSpc>
              <a:spcBef>
                <a:spcPts val="0"/>
              </a:spcBef>
              <a:spcAft>
                <a:spcPts val="0"/>
              </a:spcAft>
              <a:buSzPts val="1400"/>
              <a:buFont typeface="Rubik"/>
              <a:buNone/>
              <a:defRPr b="1">
                <a:latin typeface="Rubik"/>
                <a:ea typeface="Rubik"/>
                <a:cs typeface="Rubik"/>
                <a:sym typeface="Rubik"/>
              </a:defRPr>
            </a:lvl7pPr>
            <a:lvl8pPr lvl="7" rtl="0">
              <a:lnSpc>
                <a:spcPct val="100000"/>
              </a:lnSpc>
              <a:spcBef>
                <a:spcPts val="0"/>
              </a:spcBef>
              <a:spcAft>
                <a:spcPts val="0"/>
              </a:spcAft>
              <a:buSzPts val="1400"/>
              <a:buFont typeface="Rubik"/>
              <a:buNone/>
              <a:defRPr b="1">
                <a:latin typeface="Rubik"/>
                <a:ea typeface="Rubik"/>
                <a:cs typeface="Rubik"/>
                <a:sym typeface="Rubik"/>
              </a:defRPr>
            </a:lvl8pPr>
            <a:lvl9pPr lvl="8" rtl="0">
              <a:lnSpc>
                <a:spcPct val="100000"/>
              </a:lnSpc>
              <a:spcBef>
                <a:spcPts val="0"/>
              </a:spcBef>
              <a:spcAft>
                <a:spcPts val="0"/>
              </a:spcAft>
              <a:buSzPts val="1400"/>
              <a:buFont typeface="Rubik"/>
              <a:buNone/>
              <a:defRPr b="1">
                <a:latin typeface="Rubik"/>
                <a:ea typeface="Rubik"/>
                <a:cs typeface="Rubik"/>
                <a:sym typeface="Rubik"/>
              </a:defRPr>
            </a:lvl9pPr>
          </a:lstStyle>
          <a:p>
            <a:endParaRPr/>
          </a:p>
        </p:txBody>
      </p:sp>
      <p:sp>
        <p:nvSpPr>
          <p:cNvPr id="479" name="Google Shape;479;p56"/>
          <p:cNvSpPr txBox="1">
            <a:spLocks noGrp="1"/>
          </p:cNvSpPr>
          <p:nvPr>
            <p:ph type="subTitle" idx="3"/>
          </p:nvPr>
        </p:nvSpPr>
        <p:spPr>
          <a:xfrm>
            <a:off x="713225" y="2306225"/>
            <a:ext cx="6818400" cy="229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3">
  <p:cSld name="BLANK_1_1_1_1_1_1_1_1_1_1_1_1_1_1_1_1_1_1_1_2_1">
    <p:spTree>
      <p:nvGrpSpPr>
        <p:cNvPr id="1" name="Shape 480"/>
        <p:cNvGrpSpPr/>
        <p:nvPr/>
      </p:nvGrpSpPr>
      <p:grpSpPr>
        <a:xfrm>
          <a:off x="0" y="0"/>
          <a:ext cx="0" cy="0"/>
          <a:chOff x="0" y="0"/>
          <a:chExt cx="0" cy="0"/>
        </a:xfrm>
      </p:grpSpPr>
      <p:sp>
        <p:nvSpPr>
          <p:cNvPr id="481" name="Google Shape;481;p57"/>
          <p:cNvSpPr txBox="1">
            <a:spLocks noGrp="1"/>
          </p:cNvSpPr>
          <p:nvPr>
            <p:ph type="subTitle" idx="1"/>
          </p:nvPr>
        </p:nvSpPr>
        <p:spPr>
          <a:xfrm>
            <a:off x="713225" y="1104175"/>
            <a:ext cx="68184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82" name="Google Shape;482;p57"/>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483" name="Google Shape;483;p57"/>
          <p:cNvSpPr txBox="1">
            <a:spLocks noGrp="1"/>
          </p:cNvSpPr>
          <p:nvPr>
            <p:ph type="subTitle" idx="2"/>
          </p:nvPr>
        </p:nvSpPr>
        <p:spPr>
          <a:xfrm>
            <a:off x="713225" y="1661500"/>
            <a:ext cx="6818400" cy="36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ubik"/>
              <a:buNone/>
              <a:defRPr b="1">
                <a:latin typeface="Rubik"/>
                <a:ea typeface="Rubik"/>
                <a:cs typeface="Rubik"/>
                <a:sym typeface="Rubik"/>
              </a:defRPr>
            </a:lvl1pPr>
            <a:lvl2pPr lvl="1" rtl="0">
              <a:lnSpc>
                <a:spcPct val="100000"/>
              </a:lnSpc>
              <a:spcBef>
                <a:spcPts val="0"/>
              </a:spcBef>
              <a:spcAft>
                <a:spcPts val="0"/>
              </a:spcAft>
              <a:buSzPts val="1400"/>
              <a:buFont typeface="Rubik"/>
              <a:buNone/>
              <a:defRPr b="1">
                <a:latin typeface="Rubik"/>
                <a:ea typeface="Rubik"/>
                <a:cs typeface="Rubik"/>
                <a:sym typeface="Rubik"/>
              </a:defRPr>
            </a:lvl2pPr>
            <a:lvl3pPr lvl="2" rtl="0">
              <a:lnSpc>
                <a:spcPct val="100000"/>
              </a:lnSpc>
              <a:spcBef>
                <a:spcPts val="0"/>
              </a:spcBef>
              <a:spcAft>
                <a:spcPts val="0"/>
              </a:spcAft>
              <a:buSzPts val="1400"/>
              <a:buFont typeface="Rubik"/>
              <a:buNone/>
              <a:defRPr b="1">
                <a:latin typeface="Rubik"/>
                <a:ea typeface="Rubik"/>
                <a:cs typeface="Rubik"/>
                <a:sym typeface="Rubik"/>
              </a:defRPr>
            </a:lvl3pPr>
            <a:lvl4pPr lvl="3" rtl="0">
              <a:lnSpc>
                <a:spcPct val="100000"/>
              </a:lnSpc>
              <a:spcBef>
                <a:spcPts val="0"/>
              </a:spcBef>
              <a:spcAft>
                <a:spcPts val="0"/>
              </a:spcAft>
              <a:buSzPts val="1400"/>
              <a:buFont typeface="Rubik"/>
              <a:buNone/>
              <a:defRPr b="1">
                <a:latin typeface="Rubik"/>
                <a:ea typeface="Rubik"/>
                <a:cs typeface="Rubik"/>
                <a:sym typeface="Rubik"/>
              </a:defRPr>
            </a:lvl4pPr>
            <a:lvl5pPr lvl="4" rtl="0">
              <a:lnSpc>
                <a:spcPct val="100000"/>
              </a:lnSpc>
              <a:spcBef>
                <a:spcPts val="0"/>
              </a:spcBef>
              <a:spcAft>
                <a:spcPts val="0"/>
              </a:spcAft>
              <a:buSzPts val="1400"/>
              <a:buFont typeface="Rubik"/>
              <a:buNone/>
              <a:defRPr b="1">
                <a:latin typeface="Rubik"/>
                <a:ea typeface="Rubik"/>
                <a:cs typeface="Rubik"/>
                <a:sym typeface="Rubik"/>
              </a:defRPr>
            </a:lvl5pPr>
            <a:lvl6pPr lvl="5" rtl="0">
              <a:lnSpc>
                <a:spcPct val="100000"/>
              </a:lnSpc>
              <a:spcBef>
                <a:spcPts val="0"/>
              </a:spcBef>
              <a:spcAft>
                <a:spcPts val="0"/>
              </a:spcAft>
              <a:buSzPts val="1400"/>
              <a:buFont typeface="Rubik"/>
              <a:buNone/>
              <a:defRPr b="1">
                <a:latin typeface="Rubik"/>
                <a:ea typeface="Rubik"/>
                <a:cs typeface="Rubik"/>
                <a:sym typeface="Rubik"/>
              </a:defRPr>
            </a:lvl6pPr>
            <a:lvl7pPr lvl="6" rtl="0">
              <a:lnSpc>
                <a:spcPct val="100000"/>
              </a:lnSpc>
              <a:spcBef>
                <a:spcPts val="0"/>
              </a:spcBef>
              <a:spcAft>
                <a:spcPts val="0"/>
              </a:spcAft>
              <a:buSzPts val="1400"/>
              <a:buFont typeface="Rubik"/>
              <a:buNone/>
              <a:defRPr b="1">
                <a:latin typeface="Rubik"/>
                <a:ea typeface="Rubik"/>
                <a:cs typeface="Rubik"/>
                <a:sym typeface="Rubik"/>
              </a:defRPr>
            </a:lvl7pPr>
            <a:lvl8pPr lvl="7" rtl="0">
              <a:lnSpc>
                <a:spcPct val="100000"/>
              </a:lnSpc>
              <a:spcBef>
                <a:spcPts val="0"/>
              </a:spcBef>
              <a:spcAft>
                <a:spcPts val="0"/>
              </a:spcAft>
              <a:buSzPts val="1400"/>
              <a:buFont typeface="Rubik"/>
              <a:buNone/>
              <a:defRPr b="1">
                <a:latin typeface="Rubik"/>
                <a:ea typeface="Rubik"/>
                <a:cs typeface="Rubik"/>
                <a:sym typeface="Rubik"/>
              </a:defRPr>
            </a:lvl8pPr>
            <a:lvl9pPr lvl="8" rtl="0">
              <a:lnSpc>
                <a:spcPct val="100000"/>
              </a:lnSpc>
              <a:spcBef>
                <a:spcPts val="0"/>
              </a:spcBef>
              <a:spcAft>
                <a:spcPts val="0"/>
              </a:spcAft>
              <a:buSzPts val="1400"/>
              <a:buFont typeface="Rubik"/>
              <a:buNone/>
              <a:defRPr b="1">
                <a:latin typeface="Rubik"/>
                <a:ea typeface="Rubik"/>
                <a:cs typeface="Rubik"/>
                <a:sym typeface="Rubik"/>
              </a:defRPr>
            </a:lvl9pPr>
          </a:lstStyle>
          <a:p>
            <a:endParaRPr/>
          </a:p>
        </p:txBody>
      </p:sp>
      <p:sp>
        <p:nvSpPr>
          <p:cNvPr id="484" name="Google Shape;484;p57"/>
          <p:cNvSpPr txBox="1">
            <a:spLocks noGrp="1"/>
          </p:cNvSpPr>
          <p:nvPr>
            <p:ph type="subTitle" idx="3"/>
          </p:nvPr>
        </p:nvSpPr>
        <p:spPr>
          <a:xfrm>
            <a:off x="713225" y="2022700"/>
            <a:ext cx="6818400" cy="257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85" name="Google Shape;485;p57"/>
          <p:cNvSpPr/>
          <p:nvPr/>
        </p:nvSpPr>
        <p:spPr>
          <a:xfrm rot="-2700000">
            <a:off x="8748976" y="703825"/>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7"/>
          <p:cNvSpPr/>
          <p:nvPr/>
        </p:nvSpPr>
        <p:spPr>
          <a:xfrm rot="-2700000">
            <a:off x="8748976" y="2940600"/>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7"/>
          <p:cNvSpPr/>
          <p:nvPr/>
        </p:nvSpPr>
        <p:spPr>
          <a:xfrm>
            <a:off x="50" y="4599425"/>
            <a:ext cx="9144000" cy="551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ly Title 11">
  <p:cSld name="BLANK_1_1_1_1_1_1_1_1_1_1_1_1_1_1_1_1_1_1_1_2_1_1">
    <p:spTree>
      <p:nvGrpSpPr>
        <p:cNvPr id="1" name="Shape 488"/>
        <p:cNvGrpSpPr/>
        <p:nvPr/>
      </p:nvGrpSpPr>
      <p:grpSpPr>
        <a:xfrm>
          <a:off x="0" y="0"/>
          <a:ext cx="0" cy="0"/>
          <a:chOff x="0" y="0"/>
          <a:chExt cx="0" cy="0"/>
        </a:xfrm>
      </p:grpSpPr>
      <p:sp>
        <p:nvSpPr>
          <p:cNvPr id="489" name="Google Shape;489;p58"/>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490" name="Google Shape;490;p58"/>
          <p:cNvSpPr/>
          <p:nvPr/>
        </p:nvSpPr>
        <p:spPr>
          <a:xfrm rot="-2700000">
            <a:off x="8748976" y="703825"/>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8"/>
          <p:cNvSpPr/>
          <p:nvPr/>
        </p:nvSpPr>
        <p:spPr>
          <a:xfrm rot="-2700000">
            <a:off x="8748976" y="2940600"/>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8"/>
          <p:cNvSpPr/>
          <p:nvPr/>
        </p:nvSpPr>
        <p:spPr>
          <a:xfrm>
            <a:off x="50" y="4599425"/>
            <a:ext cx="9144000" cy="551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9">
  <p:cSld name="CUSTOM_2">
    <p:spTree>
      <p:nvGrpSpPr>
        <p:cNvPr id="1" name="Shape 493"/>
        <p:cNvGrpSpPr/>
        <p:nvPr/>
      </p:nvGrpSpPr>
      <p:grpSpPr>
        <a:xfrm>
          <a:off x="0" y="0"/>
          <a:ext cx="0" cy="0"/>
          <a:chOff x="0" y="0"/>
          <a:chExt cx="0" cy="0"/>
        </a:xfrm>
      </p:grpSpPr>
      <p:sp>
        <p:nvSpPr>
          <p:cNvPr id="494" name="Google Shape;494;p59"/>
          <p:cNvSpPr txBox="1">
            <a:spLocks noGrp="1"/>
          </p:cNvSpPr>
          <p:nvPr>
            <p:ph type="ctrTitle"/>
          </p:nvPr>
        </p:nvSpPr>
        <p:spPr>
          <a:xfrm>
            <a:off x="713225" y="682150"/>
            <a:ext cx="3135300" cy="92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200"/>
              <a:buNone/>
              <a:defRPr sz="50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95" name="Google Shape;495;p59"/>
          <p:cNvSpPr txBox="1">
            <a:spLocks noGrp="1"/>
          </p:cNvSpPr>
          <p:nvPr>
            <p:ph type="subTitle" idx="1"/>
          </p:nvPr>
        </p:nvSpPr>
        <p:spPr>
          <a:xfrm>
            <a:off x="3892800" y="532450"/>
            <a:ext cx="2933700" cy="121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Font typeface="Montserrat Ligh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9pPr>
          </a:lstStyle>
          <a:p>
            <a:endParaRPr/>
          </a:p>
        </p:txBody>
      </p:sp>
      <p:sp>
        <p:nvSpPr>
          <p:cNvPr id="496" name="Google Shape;496;p59"/>
          <p:cNvSpPr/>
          <p:nvPr/>
        </p:nvSpPr>
        <p:spPr>
          <a:xfrm>
            <a:off x="-10800" y="2290800"/>
            <a:ext cx="9163200" cy="287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9"/>
          <p:cNvSpPr/>
          <p:nvPr/>
        </p:nvSpPr>
        <p:spPr>
          <a:xfrm rot="-2700000">
            <a:off x="8748976" y="703825"/>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9"/>
          <p:cNvSpPr/>
          <p:nvPr/>
        </p:nvSpPr>
        <p:spPr>
          <a:xfrm rot="-2700000">
            <a:off x="877526" y="1916575"/>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0">
  <p:cSld name="CUSTOM_7">
    <p:spTree>
      <p:nvGrpSpPr>
        <p:cNvPr id="1" name="Shape 499"/>
        <p:cNvGrpSpPr/>
        <p:nvPr/>
      </p:nvGrpSpPr>
      <p:grpSpPr>
        <a:xfrm>
          <a:off x="0" y="0"/>
          <a:ext cx="0" cy="0"/>
          <a:chOff x="0" y="0"/>
          <a:chExt cx="0" cy="0"/>
        </a:xfrm>
      </p:grpSpPr>
      <p:sp>
        <p:nvSpPr>
          <p:cNvPr id="500" name="Google Shape;500;p60"/>
          <p:cNvSpPr txBox="1">
            <a:spLocks noGrp="1"/>
          </p:cNvSpPr>
          <p:nvPr>
            <p:ph type="title"/>
          </p:nvPr>
        </p:nvSpPr>
        <p:spPr>
          <a:xfrm>
            <a:off x="713225" y="1167025"/>
            <a:ext cx="3274200" cy="2831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Font typeface="Montserrat SemiBold"/>
              <a:buNone/>
              <a:defRPr sz="3600" b="1"/>
            </a:lvl1pPr>
            <a:lvl2pPr lvl="1"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2pPr>
            <a:lvl3pPr lvl="2"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3pPr>
            <a:lvl4pPr lvl="3"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4pPr>
            <a:lvl5pPr lvl="4"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5pPr>
            <a:lvl6pPr lvl="5"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6pPr>
            <a:lvl7pPr lvl="6"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7pPr>
            <a:lvl8pPr lvl="7"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8pPr>
            <a:lvl9pPr lvl="8" algn="ctr"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9pPr>
          </a:lstStyle>
          <a:p>
            <a:endParaRPr/>
          </a:p>
        </p:txBody>
      </p:sp>
      <p:sp>
        <p:nvSpPr>
          <p:cNvPr id="501" name="Google Shape;501;p60"/>
          <p:cNvSpPr txBox="1">
            <a:spLocks noGrp="1"/>
          </p:cNvSpPr>
          <p:nvPr>
            <p:ph type="body" idx="1"/>
          </p:nvPr>
        </p:nvSpPr>
        <p:spPr>
          <a:xfrm>
            <a:off x="4574272" y="2572951"/>
            <a:ext cx="3509700" cy="1846500"/>
          </a:xfrm>
          <a:prstGeom prst="rect">
            <a:avLst/>
          </a:prstGeom>
        </p:spPr>
        <p:txBody>
          <a:bodyPr spcFirstLastPara="1" wrap="square" lIns="91425" tIns="91425" rIns="91425" bIns="91425" anchor="t" anchorCtr="0">
            <a:noAutofit/>
          </a:bodyPr>
          <a:lstStyle>
            <a:lvl1pPr marL="457200" marR="274320" lvl="0" indent="-304800" algn="ctr" rtl="0">
              <a:spcBef>
                <a:spcPts val="0"/>
              </a:spcBef>
              <a:spcAft>
                <a:spcPts val="0"/>
              </a:spcAft>
              <a:buClr>
                <a:srgbClr val="434343"/>
              </a:buClr>
              <a:buSzPts val="1200"/>
              <a:buFont typeface="Livvic"/>
              <a:buAutoNum type="arabicPeriod"/>
              <a:defRPr sz="1600">
                <a:latin typeface="Comfortaa Medium"/>
                <a:ea typeface="Comfortaa Medium"/>
                <a:cs typeface="Comfortaa Medium"/>
                <a:sym typeface="Comfortaa Medium"/>
              </a:defRPr>
            </a:lvl1pPr>
            <a:lvl2pPr marL="914400" lvl="1" indent="-304800" algn="ctr" rtl="0">
              <a:lnSpc>
                <a:spcPct val="100000"/>
              </a:lnSpc>
              <a:spcBef>
                <a:spcPts val="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algn="ctr"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algn="ctr"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algn="ctr"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algn="ctr"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algn="ctr"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algn="ctr"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algn="ctr"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grpSp>
        <p:nvGrpSpPr>
          <p:cNvPr id="502" name="Google Shape;502;p60"/>
          <p:cNvGrpSpPr/>
          <p:nvPr/>
        </p:nvGrpSpPr>
        <p:grpSpPr>
          <a:xfrm rot="5400000">
            <a:off x="5411959" y="973620"/>
            <a:ext cx="1834327" cy="1159320"/>
            <a:chOff x="2827830" y="2172150"/>
            <a:chExt cx="1264530" cy="799200"/>
          </a:xfrm>
        </p:grpSpPr>
        <p:sp>
          <p:nvSpPr>
            <p:cNvPr id="503" name="Google Shape;503;p60"/>
            <p:cNvSpPr/>
            <p:nvPr/>
          </p:nvSpPr>
          <p:spPr>
            <a:xfrm rot="-8100000">
              <a:off x="3410200" y="2289190"/>
              <a:ext cx="565120" cy="56512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0"/>
            <p:cNvSpPr/>
            <p:nvPr/>
          </p:nvSpPr>
          <p:spPr>
            <a:xfrm rot="-8100000">
              <a:off x="2944870" y="2289190"/>
              <a:ext cx="565120" cy="56512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60"/>
          <p:cNvSpPr/>
          <p:nvPr/>
        </p:nvSpPr>
        <p:spPr>
          <a:xfrm rot="-2700000">
            <a:off x="8748976" y="2175075"/>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5" name="Google Shape;45;p7"/>
          <p:cNvSpPr txBox="1">
            <a:spLocks noGrp="1"/>
          </p:cNvSpPr>
          <p:nvPr>
            <p:ph type="body" idx="1"/>
          </p:nvPr>
        </p:nvSpPr>
        <p:spPr>
          <a:xfrm>
            <a:off x="720000" y="1481575"/>
            <a:ext cx="7697700" cy="3121500"/>
          </a:xfrm>
          <a:prstGeom prst="rect">
            <a:avLst/>
          </a:prstGeom>
        </p:spPr>
        <p:txBody>
          <a:bodyPr spcFirstLastPara="1" wrap="square" lIns="91425" tIns="91425" rIns="91425" bIns="91425" anchor="t" anchorCtr="0">
            <a:noAutofit/>
          </a:bodyPr>
          <a:lstStyle>
            <a:lvl1pPr marL="457200" lvl="0" indent="-304800" algn="ctr" rtl="0">
              <a:lnSpc>
                <a:spcPct val="200000"/>
              </a:lnSpc>
              <a:spcBef>
                <a:spcPts val="0"/>
              </a:spcBef>
              <a:spcAft>
                <a:spcPts val="0"/>
              </a:spcAft>
              <a:buSzPts val="1200"/>
              <a:buChar char="●"/>
              <a:defRPr sz="1600">
                <a:latin typeface="Comfortaa Medium"/>
                <a:ea typeface="Comfortaa Medium"/>
                <a:cs typeface="Comfortaa Medium"/>
                <a:sym typeface="Comfortaa Medium"/>
              </a:defRPr>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
        <p:nvSpPr>
          <p:cNvPr id="46" name="Google Shape;46;p7"/>
          <p:cNvSpPr/>
          <p:nvPr/>
        </p:nvSpPr>
        <p:spPr>
          <a:xfrm>
            <a:off x="8084750" y="0"/>
            <a:ext cx="798000" cy="515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rot="-2700000">
            <a:off x="8598657" y="2981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rot="-2700000">
            <a:off x="8598657"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1">
  <p:cSld name="CUSTOM_11">
    <p:spTree>
      <p:nvGrpSpPr>
        <p:cNvPr id="1" name="Shape 506"/>
        <p:cNvGrpSpPr/>
        <p:nvPr/>
      </p:nvGrpSpPr>
      <p:grpSpPr>
        <a:xfrm>
          <a:off x="0" y="0"/>
          <a:ext cx="0" cy="0"/>
          <a:chOff x="0" y="0"/>
          <a:chExt cx="0" cy="0"/>
        </a:xfrm>
      </p:grpSpPr>
      <p:sp>
        <p:nvSpPr>
          <p:cNvPr id="507" name="Google Shape;507;p61"/>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1pPr>
            <a:lvl2pPr lvl="1"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2pPr>
            <a:lvl3pPr lvl="2"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3pPr>
            <a:lvl4pPr lvl="3"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4pPr>
            <a:lvl5pPr lvl="4"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5pPr>
            <a:lvl6pPr lvl="5"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6pPr>
            <a:lvl7pPr lvl="6"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7pPr>
            <a:lvl8pPr lvl="7"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8pPr>
            <a:lvl9pPr lvl="8" algn="ctr" rtl="0">
              <a:spcBef>
                <a:spcPts val="0"/>
              </a:spcBef>
              <a:spcAft>
                <a:spcPts val="0"/>
              </a:spcAft>
              <a:buClr>
                <a:schemeClr val="lt1"/>
              </a:buClr>
              <a:buSzPts val="2400"/>
              <a:buFont typeface="Rubik"/>
              <a:buNone/>
              <a:defRPr sz="2400" b="1">
                <a:solidFill>
                  <a:schemeClr val="lt1"/>
                </a:solidFill>
                <a:latin typeface="Rubik"/>
                <a:ea typeface="Rubik"/>
                <a:cs typeface="Rubik"/>
                <a:sym typeface="Rubik"/>
              </a:defRPr>
            </a:lvl9pPr>
          </a:lstStyle>
          <a:p>
            <a:endParaRPr/>
          </a:p>
        </p:txBody>
      </p:sp>
      <p:sp>
        <p:nvSpPr>
          <p:cNvPr id="508" name="Google Shape;508;p61"/>
          <p:cNvSpPr/>
          <p:nvPr/>
        </p:nvSpPr>
        <p:spPr>
          <a:xfrm>
            <a:off x="50" y="4599425"/>
            <a:ext cx="9144000" cy="55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509" name="Google Shape;509;p61"/>
          <p:cNvSpPr txBox="1">
            <a:spLocks noGrp="1"/>
          </p:cNvSpPr>
          <p:nvPr>
            <p:ph type="subTitle" idx="1"/>
          </p:nvPr>
        </p:nvSpPr>
        <p:spPr>
          <a:xfrm>
            <a:off x="1393950" y="1284200"/>
            <a:ext cx="7036800" cy="2917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1600"/>
              </a:spcBef>
              <a:spcAft>
                <a:spcPts val="0"/>
              </a:spcAft>
              <a:buClr>
                <a:schemeClr val="dk1"/>
              </a:buClr>
              <a:buSzPts val="1600"/>
              <a:buNone/>
              <a:defRPr sz="1600">
                <a:solidFill>
                  <a:schemeClr val="dk1"/>
                </a:solidFill>
              </a:defRPr>
            </a:lvl2pPr>
            <a:lvl3pPr lvl="2">
              <a:spcBef>
                <a:spcPts val="1600"/>
              </a:spcBef>
              <a:spcAft>
                <a:spcPts val="0"/>
              </a:spcAft>
              <a:buClr>
                <a:schemeClr val="dk1"/>
              </a:buClr>
              <a:buSzPts val="1600"/>
              <a:buNone/>
              <a:defRPr sz="1600">
                <a:solidFill>
                  <a:schemeClr val="dk1"/>
                </a:solidFill>
              </a:defRPr>
            </a:lvl3pPr>
            <a:lvl4pPr lvl="3">
              <a:spcBef>
                <a:spcPts val="1600"/>
              </a:spcBef>
              <a:spcAft>
                <a:spcPts val="0"/>
              </a:spcAft>
              <a:buClr>
                <a:schemeClr val="dk1"/>
              </a:buClr>
              <a:buSzPts val="1600"/>
              <a:buNone/>
              <a:defRPr sz="1600">
                <a:solidFill>
                  <a:schemeClr val="dk1"/>
                </a:solidFill>
              </a:defRPr>
            </a:lvl4pPr>
            <a:lvl5pPr lvl="4">
              <a:spcBef>
                <a:spcPts val="1600"/>
              </a:spcBef>
              <a:spcAft>
                <a:spcPts val="0"/>
              </a:spcAft>
              <a:buClr>
                <a:schemeClr val="dk1"/>
              </a:buClr>
              <a:buSzPts val="1600"/>
              <a:buNone/>
              <a:defRPr sz="1600">
                <a:solidFill>
                  <a:schemeClr val="dk1"/>
                </a:solidFill>
              </a:defRPr>
            </a:lvl5pPr>
            <a:lvl6pPr lvl="5">
              <a:spcBef>
                <a:spcPts val="1600"/>
              </a:spcBef>
              <a:spcAft>
                <a:spcPts val="0"/>
              </a:spcAft>
              <a:buClr>
                <a:schemeClr val="dk1"/>
              </a:buClr>
              <a:buSzPts val="1600"/>
              <a:buNone/>
              <a:defRPr sz="1600">
                <a:solidFill>
                  <a:schemeClr val="dk1"/>
                </a:solidFill>
              </a:defRPr>
            </a:lvl6pPr>
            <a:lvl7pPr lvl="6">
              <a:spcBef>
                <a:spcPts val="1600"/>
              </a:spcBef>
              <a:spcAft>
                <a:spcPts val="0"/>
              </a:spcAft>
              <a:buClr>
                <a:schemeClr val="dk1"/>
              </a:buClr>
              <a:buSzPts val="1600"/>
              <a:buNone/>
              <a:defRPr sz="1600">
                <a:solidFill>
                  <a:schemeClr val="dk1"/>
                </a:solidFill>
              </a:defRPr>
            </a:lvl7pPr>
            <a:lvl8pPr lvl="7">
              <a:spcBef>
                <a:spcPts val="1600"/>
              </a:spcBef>
              <a:spcAft>
                <a:spcPts val="0"/>
              </a:spcAft>
              <a:buClr>
                <a:schemeClr val="dk1"/>
              </a:buClr>
              <a:buSzPts val="1600"/>
              <a:buNone/>
              <a:defRPr sz="1600">
                <a:solidFill>
                  <a:schemeClr val="dk1"/>
                </a:solidFill>
              </a:defRPr>
            </a:lvl8pPr>
            <a:lvl9pPr lvl="8">
              <a:spcBef>
                <a:spcPts val="1600"/>
              </a:spcBef>
              <a:spcAft>
                <a:spcPts val="1600"/>
              </a:spcAft>
              <a:buClr>
                <a:schemeClr val="dk1"/>
              </a:buClr>
              <a:buSzPts val="1600"/>
              <a:buNone/>
              <a:defRPr sz="1600">
                <a:solidFill>
                  <a:schemeClr val="dk1"/>
                </a:solidFill>
              </a:defRPr>
            </a:lvl9pPr>
          </a:lstStyle>
          <a:p>
            <a:endParaRPr/>
          </a:p>
        </p:txBody>
      </p:sp>
      <p:sp>
        <p:nvSpPr>
          <p:cNvPr id="510" name="Google Shape;510;p61"/>
          <p:cNvSpPr/>
          <p:nvPr/>
        </p:nvSpPr>
        <p:spPr>
          <a:xfrm rot="-2700000">
            <a:off x="8748976" y="3174925"/>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CUSTOM_9">
    <p:spTree>
      <p:nvGrpSpPr>
        <p:cNvPr id="1" name="Shape 511"/>
        <p:cNvGrpSpPr/>
        <p:nvPr/>
      </p:nvGrpSpPr>
      <p:grpSpPr>
        <a:xfrm>
          <a:off x="0" y="0"/>
          <a:ext cx="0" cy="0"/>
          <a:chOff x="0" y="0"/>
          <a:chExt cx="0" cy="0"/>
        </a:xfrm>
      </p:grpSpPr>
      <p:sp>
        <p:nvSpPr>
          <p:cNvPr id="512" name="Google Shape;512;p62"/>
          <p:cNvSpPr txBox="1">
            <a:spLocks noGrp="1"/>
          </p:cNvSpPr>
          <p:nvPr>
            <p:ph type="subTitle" idx="1"/>
          </p:nvPr>
        </p:nvSpPr>
        <p:spPr>
          <a:xfrm>
            <a:off x="2527575" y="1514400"/>
            <a:ext cx="3819300" cy="1355400"/>
          </a:xfrm>
          <a:prstGeom prst="rect">
            <a:avLst/>
          </a:prstGeom>
          <a:noFill/>
        </p:spPr>
        <p:txBody>
          <a:bodyPr spcFirstLastPara="1" wrap="square" lIns="91425" tIns="91425" rIns="91425" bIns="91425" anchor="b" anchorCtr="0">
            <a:noAutofit/>
          </a:bodyPr>
          <a:lstStyle>
            <a:lvl1pPr marR="91440" lvl="0"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1pPr>
            <a:lvl2pPr marR="91440" lvl="1"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2pPr>
            <a:lvl3pPr marR="91440" lvl="2"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3pPr>
            <a:lvl4pPr marR="91440" lvl="3"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4pPr>
            <a:lvl5pPr marR="91440" lvl="4"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5pPr>
            <a:lvl6pPr marR="91440" lvl="5"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6pPr>
            <a:lvl7pPr marR="91440" lvl="6"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7pPr>
            <a:lvl8pPr marR="91440" lvl="7"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8pPr>
            <a:lvl9pPr marR="91440" lvl="8"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9pPr>
          </a:lstStyle>
          <a:p>
            <a:endParaRPr/>
          </a:p>
        </p:txBody>
      </p:sp>
      <p:sp>
        <p:nvSpPr>
          <p:cNvPr id="513" name="Google Shape;513;p62"/>
          <p:cNvSpPr txBox="1">
            <a:spLocks noGrp="1"/>
          </p:cNvSpPr>
          <p:nvPr>
            <p:ph type="title"/>
          </p:nvPr>
        </p:nvSpPr>
        <p:spPr>
          <a:xfrm>
            <a:off x="2561350" y="2991375"/>
            <a:ext cx="2743500" cy="612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Poppins Medium"/>
              <a:buNone/>
              <a:defRPr sz="1600">
                <a:solidFill>
                  <a:schemeClr val="lt1"/>
                </a:solidFill>
              </a:defRPr>
            </a:lvl1pPr>
            <a:lvl2pPr lvl="1" rtl="0">
              <a:spcBef>
                <a:spcPts val="0"/>
              </a:spcBef>
              <a:spcAft>
                <a:spcPts val="0"/>
              </a:spcAft>
              <a:buSzPts val="2400"/>
              <a:buNone/>
              <a:defRPr>
                <a:latin typeface="Poppins"/>
                <a:ea typeface="Poppins"/>
                <a:cs typeface="Poppins"/>
                <a:sym typeface="Poppins"/>
              </a:defRPr>
            </a:lvl2pPr>
            <a:lvl3pPr lvl="2" rtl="0">
              <a:spcBef>
                <a:spcPts val="0"/>
              </a:spcBef>
              <a:spcAft>
                <a:spcPts val="0"/>
              </a:spcAft>
              <a:buSzPts val="2400"/>
              <a:buNone/>
              <a:defRPr>
                <a:latin typeface="Poppins"/>
                <a:ea typeface="Poppins"/>
                <a:cs typeface="Poppins"/>
                <a:sym typeface="Poppins"/>
              </a:defRPr>
            </a:lvl3pPr>
            <a:lvl4pPr lvl="3" rtl="0">
              <a:spcBef>
                <a:spcPts val="0"/>
              </a:spcBef>
              <a:spcAft>
                <a:spcPts val="0"/>
              </a:spcAft>
              <a:buSzPts val="2400"/>
              <a:buNone/>
              <a:defRPr>
                <a:latin typeface="Poppins"/>
                <a:ea typeface="Poppins"/>
                <a:cs typeface="Poppins"/>
                <a:sym typeface="Poppins"/>
              </a:defRPr>
            </a:lvl4pPr>
            <a:lvl5pPr lvl="4" rtl="0">
              <a:spcBef>
                <a:spcPts val="0"/>
              </a:spcBef>
              <a:spcAft>
                <a:spcPts val="0"/>
              </a:spcAft>
              <a:buSzPts val="2400"/>
              <a:buNone/>
              <a:defRPr>
                <a:latin typeface="Poppins"/>
                <a:ea typeface="Poppins"/>
                <a:cs typeface="Poppins"/>
                <a:sym typeface="Poppins"/>
              </a:defRPr>
            </a:lvl5pPr>
            <a:lvl6pPr lvl="5" rtl="0">
              <a:spcBef>
                <a:spcPts val="0"/>
              </a:spcBef>
              <a:spcAft>
                <a:spcPts val="0"/>
              </a:spcAft>
              <a:buSzPts val="2400"/>
              <a:buNone/>
              <a:defRPr>
                <a:latin typeface="Poppins"/>
                <a:ea typeface="Poppins"/>
                <a:cs typeface="Poppins"/>
                <a:sym typeface="Poppins"/>
              </a:defRPr>
            </a:lvl6pPr>
            <a:lvl7pPr lvl="6" rtl="0">
              <a:spcBef>
                <a:spcPts val="0"/>
              </a:spcBef>
              <a:spcAft>
                <a:spcPts val="0"/>
              </a:spcAft>
              <a:buSzPts val="2400"/>
              <a:buNone/>
              <a:defRPr>
                <a:latin typeface="Poppins"/>
                <a:ea typeface="Poppins"/>
                <a:cs typeface="Poppins"/>
                <a:sym typeface="Poppins"/>
              </a:defRPr>
            </a:lvl7pPr>
            <a:lvl8pPr lvl="7" rtl="0">
              <a:spcBef>
                <a:spcPts val="0"/>
              </a:spcBef>
              <a:spcAft>
                <a:spcPts val="0"/>
              </a:spcAft>
              <a:buSzPts val="2400"/>
              <a:buNone/>
              <a:defRPr>
                <a:latin typeface="Poppins"/>
                <a:ea typeface="Poppins"/>
                <a:cs typeface="Poppins"/>
                <a:sym typeface="Poppins"/>
              </a:defRPr>
            </a:lvl8pPr>
            <a:lvl9pPr lvl="8" rtl="0">
              <a:spcBef>
                <a:spcPts val="0"/>
              </a:spcBef>
              <a:spcAft>
                <a:spcPts val="0"/>
              </a:spcAft>
              <a:buSzPts val="2400"/>
              <a:buNone/>
              <a:defRPr>
                <a:latin typeface="Poppins"/>
                <a:ea typeface="Poppins"/>
                <a:cs typeface="Poppins"/>
                <a:sym typeface="Poppins"/>
              </a:defRPr>
            </a:lvl9pPr>
          </a:lstStyle>
          <a:p>
            <a:endParaRPr/>
          </a:p>
        </p:txBody>
      </p:sp>
      <p:sp>
        <p:nvSpPr>
          <p:cNvPr id="514" name="Google Shape;514;p62"/>
          <p:cNvSpPr/>
          <p:nvPr/>
        </p:nvSpPr>
        <p:spPr>
          <a:xfrm>
            <a:off x="8084750" y="0"/>
            <a:ext cx="798000" cy="51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2"/>
          <p:cNvSpPr/>
          <p:nvPr/>
        </p:nvSpPr>
        <p:spPr>
          <a:xfrm rot="-2700000">
            <a:off x="7796232" y="409607"/>
            <a:ext cx="569787" cy="56978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2"/>
          <p:cNvSpPr/>
          <p:nvPr/>
        </p:nvSpPr>
        <p:spPr>
          <a:xfrm rot="-2700000">
            <a:off x="8602032" y="4236107"/>
            <a:ext cx="569787" cy="56978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2"/>
          <p:cNvSpPr/>
          <p:nvPr/>
        </p:nvSpPr>
        <p:spPr>
          <a:xfrm rot="-8100000" flipH="1">
            <a:off x="982110" y="3944001"/>
            <a:ext cx="1298248" cy="1298248"/>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2"/>
          <p:cNvSpPr/>
          <p:nvPr/>
        </p:nvSpPr>
        <p:spPr>
          <a:xfrm rot="2700000" flipH="1">
            <a:off x="6580468" y="211820"/>
            <a:ext cx="642760" cy="64276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2">
  <p:cSld name="CUSTOM_3">
    <p:spTree>
      <p:nvGrpSpPr>
        <p:cNvPr id="1" name="Shape 519"/>
        <p:cNvGrpSpPr/>
        <p:nvPr/>
      </p:nvGrpSpPr>
      <p:grpSpPr>
        <a:xfrm>
          <a:off x="0" y="0"/>
          <a:ext cx="0" cy="0"/>
          <a:chOff x="0" y="0"/>
          <a:chExt cx="0" cy="0"/>
        </a:xfrm>
      </p:grpSpPr>
      <p:sp>
        <p:nvSpPr>
          <p:cNvPr id="520" name="Google Shape;520;p63"/>
          <p:cNvSpPr txBox="1">
            <a:spLocks noGrp="1"/>
          </p:cNvSpPr>
          <p:nvPr>
            <p:ph type="subTitle" idx="1"/>
          </p:nvPr>
        </p:nvSpPr>
        <p:spPr>
          <a:xfrm>
            <a:off x="1551775" y="1445475"/>
            <a:ext cx="3847800" cy="1122300"/>
          </a:xfrm>
          <a:prstGeom prst="rect">
            <a:avLst/>
          </a:prstGeom>
          <a:noFill/>
        </p:spPr>
        <p:txBody>
          <a:bodyPr spcFirstLastPara="1" wrap="square" lIns="91425" tIns="91425" rIns="91425" bIns="91425" anchor="b" anchorCtr="0">
            <a:noAutofit/>
          </a:bodyPr>
          <a:lstStyle>
            <a:lvl1pPr marR="91440" lvl="0"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1pPr>
            <a:lvl2pPr marR="91440" lvl="1"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2pPr>
            <a:lvl3pPr marR="91440" lvl="2"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3pPr>
            <a:lvl4pPr marR="91440" lvl="3"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4pPr>
            <a:lvl5pPr marR="91440" lvl="4"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5pPr>
            <a:lvl6pPr marR="91440" lvl="5"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6pPr>
            <a:lvl7pPr marR="91440" lvl="6"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7pPr>
            <a:lvl8pPr marR="91440" lvl="7"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8pPr>
            <a:lvl9pPr marR="91440" lvl="8" rtl="0">
              <a:lnSpc>
                <a:spcPct val="100000"/>
              </a:lnSpc>
              <a:spcBef>
                <a:spcPts val="0"/>
              </a:spcBef>
              <a:spcAft>
                <a:spcPts val="0"/>
              </a:spcAft>
              <a:buNone/>
              <a:defRPr sz="1600">
                <a:solidFill>
                  <a:schemeClr val="lt1"/>
                </a:solidFill>
                <a:latin typeface="Comfortaa Medium"/>
                <a:ea typeface="Comfortaa Medium"/>
                <a:cs typeface="Comfortaa Medium"/>
                <a:sym typeface="Comfortaa Medium"/>
              </a:defRPr>
            </a:lvl9pPr>
          </a:lstStyle>
          <a:p>
            <a:endParaRPr/>
          </a:p>
        </p:txBody>
      </p:sp>
      <p:sp>
        <p:nvSpPr>
          <p:cNvPr id="521" name="Google Shape;521;p63"/>
          <p:cNvSpPr txBox="1">
            <a:spLocks noGrp="1"/>
          </p:cNvSpPr>
          <p:nvPr>
            <p:ph type="title"/>
          </p:nvPr>
        </p:nvSpPr>
        <p:spPr>
          <a:xfrm>
            <a:off x="1551775" y="2575550"/>
            <a:ext cx="3867900" cy="612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Poppins Medium"/>
              <a:buNone/>
              <a:defRPr sz="1600">
                <a:solidFill>
                  <a:schemeClr val="lt1"/>
                </a:solidFill>
              </a:defRPr>
            </a:lvl1pPr>
            <a:lvl2pPr lvl="1" rtl="0">
              <a:spcBef>
                <a:spcPts val="0"/>
              </a:spcBef>
              <a:spcAft>
                <a:spcPts val="0"/>
              </a:spcAft>
              <a:buSzPts val="2400"/>
              <a:buNone/>
              <a:defRPr>
                <a:latin typeface="Poppins"/>
                <a:ea typeface="Poppins"/>
                <a:cs typeface="Poppins"/>
                <a:sym typeface="Poppins"/>
              </a:defRPr>
            </a:lvl2pPr>
            <a:lvl3pPr lvl="2" rtl="0">
              <a:spcBef>
                <a:spcPts val="0"/>
              </a:spcBef>
              <a:spcAft>
                <a:spcPts val="0"/>
              </a:spcAft>
              <a:buSzPts val="2400"/>
              <a:buNone/>
              <a:defRPr>
                <a:latin typeface="Poppins"/>
                <a:ea typeface="Poppins"/>
                <a:cs typeface="Poppins"/>
                <a:sym typeface="Poppins"/>
              </a:defRPr>
            </a:lvl3pPr>
            <a:lvl4pPr lvl="3" rtl="0">
              <a:spcBef>
                <a:spcPts val="0"/>
              </a:spcBef>
              <a:spcAft>
                <a:spcPts val="0"/>
              </a:spcAft>
              <a:buSzPts val="2400"/>
              <a:buNone/>
              <a:defRPr>
                <a:latin typeface="Poppins"/>
                <a:ea typeface="Poppins"/>
                <a:cs typeface="Poppins"/>
                <a:sym typeface="Poppins"/>
              </a:defRPr>
            </a:lvl4pPr>
            <a:lvl5pPr lvl="4" rtl="0">
              <a:spcBef>
                <a:spcPts val="0"/>
              </a:spcBef>
              <a:spcAft>
                <a:spcPts val="0"/>
              </a:spcAft>
              <a:buSzPts val="2400"/>
              <a:buNone/>
              <a:defRPr>
                <a:latin typeface="Poppins"/>
                <a:ea typeface="Poppins"/>
                <a:cs typeface="Poppins"/>
                <a:sym typeface="Poppins"/>
              </a:defRPr>
            </a:lvl5pPr>
            <a:lvl6pPr lvl="5" rtl="0">
              <a:spcBef>
                <a:spcPts val="0"/>
              </a:spcBef>
              <a:spcAft>
                <a:spcPts val="0"/>
              </a:spcAft>
              <a:buSzPts val="2400"/>
              <a:buNone/>
              <a:defRPr>
                <a:latin typeface="Poppins"/>
                <a:ea typeface="Poppins"/>
                <a:cs typeface="Poppins"/>
                <a:sym typeface="Poppins"/>
              </a:defRPr>
            </a:lvl6pPr>
            <a:lvl7pPr lvl="6" rtl="0">
              <a:spcBef>
                <a:spcPts val="0"/>
              </a:spcBef>
              <a:spcAft>
                <a:spcPts val="0"/>
              </a:spcAft>
              <a:buSzPts val="2400"/>
              <a:buNone/>
              <a:defRPr>
                <a:latin typeface="Poppins"/>
                <a:ea typeface="Poppins"/>
                <a:cs typeface="Poppins"/>
                <a:sym typeface="Poppins"/>
              </a:defRPr>
            </a:lvl7pPr>
            <a:lvl8pPr lvl="7" rtl="0">
              <a:spcBef>
                <a:spcPts val="0"/>
              </a:spcBef>
              <a:spcAft>
                <a:spcPts val="0"/>
              </a:spcAft>
              <a:buSzPts val="2400"/>
              <a:buNone/>
              <a:defRPr>
                <a:latin typeface="Poppins"/>
                <a:ea typeface="Poppins"/>
                <a:cs typeface="Poppins"/>
                <a:sym typeface="Poppins"/>
              </a:defRPr>
            </a:lvl8pPr>
            <a:lvl9pPr lvl="8" rtl="0">
              <a:spcBef>
                <a:spcPts val="0"/>
              </a:spcBef>
              <a:spcAft>
                <a:spcPts val="0"/>
              </a:spcAft>
              <a:buSzPts val="2400"/>
              <a:buNone/>
              <a:defRPr>
                <a:latin typeface="Poppins"/>
                <a:ea typeface="Poppins"/>
                <a:cs typeface="Poppins"/>
                <a:sym typeface="Poppins"/>
              </a:defRPr>
            </a:lvl9pPr>
          </a:lstStyle>
          <a:p>
            <a:endParaRPr/>
          </a:p>
        </p:txBody>
      </p:sp>
      <p:sp>
        <p:nvSpPr>
          <p:cNvPr id="522" name="Google Shape;522;p63"/>
          <p:cNvSpPr/>
          <p:nvPr/>
        </p:nvSpPr>
        <p:spPr>
          <a:xfrm>
            <a:off x="50" y="4599425"/>
            <a:ext cx="9144000" cy="55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523" name="Google Shape;523;p63"/>
          <p:cNvSpPr/>
          <p:nvPr/>
        </p:nvSpPr>
        <p:spPr>
          <a:xfrm rot="-2700000">
            <a:off x="877551" y="4202750"/>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3"/>
          <p:cNvSpPr/>
          <p:nvPr/>
        </p:nvSpPr>
        <p:spPr>
          <a:xfrm rot="-2700000">
            <a:off x="8748976" y="703825"/>
            <a:ext cx="793374" cy="79337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CUSTOM_8">
    <p:spTree>
      <p:nvGrpSpPr>
        <p:cNvPr id="1" name="Shape 525"/>
        <p:cNvGrpSpPr/>
        <p:nvPr/>
      </p:nvGrpSpPr>
      <p:grpSpPr>
        <a:xfrm>
          <a:off x="0" y="0"/>
          <a:ext cx="0" cy="0"/>
          <a:chOff x="0" y="0"/>
          <a:chExt cx="0" cy="0"/>
        </a:xfrm>
      </p:grpSpPr>
      <p:sp>
        <p:nvSpPr>
          <p:cNvPr id="526" name="Google Shape;526;p64"/>
          <p:cNvSpPr txBox="1">
            <a:spLocks noGrp="1"/>
          </p:cNvSpPr>
          <p:nvPr>
            <p:ph type="subTitle" idx="1"/>
          </p:nvPr>
        </p:nvSpPr>
        <p:spPr>
          <a:xfrm>
            <a:off x="1353749" y="1927550"/>
            <a:ext cx="2578800" cy="856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atin typeface="Comfortaa Medium"/>
                <a:ea typeface="Comfortaa Medium"/>
                <a:cs typeface="Comfortaa Medium"/>
                <a:sym typeface="Comfortaa Medium"/>
              </a:defRPr>
            </a:lvl1pPr>
            <a:lvl2pPr lvl="1" rtl="0">
              <a:lnSpc>
                <a:spcPct val="100000"/>
              </a:lnSpc>
              <a:spcBef>
                <a:spcPts val="0"/>
              </a:spcBef>
              <a:spcAft>
                <a:spcPts val="0"/>
              </a:spcAft>
              <a:buNone/>
              <a:defRPr sz="1600">
                <a:latin typeface="Comfortaa Medium"/>
                <a:ea typeface="Comfortaa Medium"/>
                <a:cs typeface="Comfortaa Medium"/>
                <a:sym typeface="Comfortaa Medium"/>
              </a:defRPr>
            </a:lvl2pPr>
            <a:lvl3pPr lvl="2" rtl="0">
              <a:lnSpc>
                <a:spcPct val="100000"/>
              </a:lnSpc>
              <a:spcBef>
                <a:spcPts val="0"/>
              </a:spcBef>
              <a:spcAft>
                <a:spcPts val="0"/>
              </a:spcAft>
              <a:buNone/>
              <a:defRPr sz="1600">
                <a:latin typeface="Comfortaa Medium"/>
                <a:ea typeface="Comfortaa Medium"/>
                <a:cs typeface="Comfortaa Medium"/>
                <a:sym typeface="Comfortaa Medium"/>
              </a:defRPr>
            </a:lvl3pPr>
            <a:lvl4pPr lvl="3" rtl="0">
              <a:lnSpc>
                <a:spcPct val="100000"/>
              </a:lnSpc>
              <a:spcBef>
                <a:spcPts val="0"/>
              </a:spcBef>
              <a:spcAft>
                <a:spcPts val="0"/>
              </a:spcAft>
              <a:buNone/>
              <a:defRPr sz="1600">
                <a:latin typeface="Comfortaa Medium"/>
                <a:ea typeface="Comfortaa Medium"/>
                <a:cs typeface="Comfortaa Medium"/>
                <a:sym typeface="Comfortaa Medium"/>
              </a:defRPr>
            </a:lvl4pPr>
            <a:lvl5pPr lvl="4" rtl="0">
              <a:lnSpc>
                <a:spcPct val="100000"/>
              </a:lnSpc>
              <a:spcBef>
                <a:spcPts val="0"/>
              </a:spcBef>
              <a:spcAft>
                <a:spcPts val="0"/>
              </a:spcAft>
              <a:buNone/>
              <a:defRPr sz="1600">
                <a:latin typeface="Comfortaa Medium"/>
                <a:ea typeface="Comfortaa Medium"/>
                <a:cs typeface="Comfortaa Medium"/>
                <a:sym typeface="Comfortaa Medium"/>
              </a:defRPr>
            </a:lvl5pPr>
            <a:lvl6pPr lvl="5" rtl="0">
              <a:lnSpc>
                <a:spcPct val="100000"/>
              </a:lnSpc>
              <a:spcBef>
                <a:spcPts val="0"/>
              </a:spcBef>
              <a:spcAft>
                <a:spcPts val="0"/>
              </a:spcAft>
              <a:buNone/>
              <a:defRPr sz="1600">
                <a:latin typeface="Comfortaa Medium"/>
                <a:ea typeface="Comfortaa Medium"/>
                <a:cs typeface="Comfortaa Medium"/>
                <a:sym typeface="Comfortaa Medium"/>
              </a:defRPr>
            </a:lvl6pPr>
            <a:lvl7pPr lvl="6" rtl="0">
              <a:lnSpc>
                <a:spcPct val="100000"/>
              </a:lnSpc>
              <a:spcBef>
                <a:spcPts val="0"/>
              </a:spcBef>
              <a:spcAft>
                <a:spcPts val="0"/>
              </a:spcAft>
              <a:buNone/>
              <a:defRPr sz="1600">
                <a:latin typeface="Comfortaa Medium"/>
                <a:ea typeface="Comfortaa Medium"/>
                <a:cs typeface="Comfortaa Medium"/>
                <a:sym typeface="Comfortaa Medium"/>
              </a:defRPr>
            </a:lvl7pPr>
            <a:lvl8pPr lvl="7" rtl="0">
              <a:lnSpc>
                <a:spcPct val="100000"/>
              </a:lnSpc>
              <a:spcBef>
                <a:spcPts val="0"/>
              </a:spcBef>
              <a:spcAft>
                <a:spcPts val="0"/>
              </a:spcAft>
              <a:buNone/>
              <a:defRPr sz="1600">
                <a:latin typeface="Comfortaa Medium"/>
                <a:ea typeface="Comfortaa Medium"/>
                <a:cs typeface="Comfortaa Medium"/>
                <a:sym typeface="Comfortaa Medium"/>
              </a:defRPr>
            </a:lvl8pPr>
            <a:lvl9pPr lvl="8"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27" name="Google Shape;527;p64"/>
          <p:cNvSpPr txBox="1">
            <a:spLocks noGrp="1"/>
          </p:cNvSpPr>
          <p:nvPr>
            <p:ph type="subTitle" idx="2"/>
          </p:nvPr>
        </p:nvSpPr>
        <p:spPr>
          <a:xfrm>
            <a:off x="1353745" y="3246238"/>
            <a:ext cx="1889100" cy="411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b="1">
                <a:latin typeface="Rubik"/>
                <a:ea typeface="Rubik"/>
                <a:cs typeface="Rubik"/>
                <a:sym typeface="Rubik"/>
              </a:defRPr>
            </a:lvl1pPr>
            <a:lvl2pPr lvl="1" rtl="0">
              <a:lnSpc>
                <a:spcPct val="100000"/>
              </a:lnSpc>
              <a:spcBef>
                <a:spcPts val="0"/>
              </a:spcBef>
              <a:spcAft>
                <a:spcPts val="0"/>
              </a:spcAft>
              <a:buNone/>
              <a:defRPr b="1">
                <a:latin typeface="Rubik"/>
                <a:ea typeface="Rubik"/>
                <a:cs typeface="Rubik"/>
                <a:sym typeface="Rubik"/>
              </a:defRPr>
            </a:lvl2pPr>
            <a:lvl3pPr lvl="2" rtl="0">
              <a:lnSpc>
                <a:spcPct val="100000"/>
              </a:lnSpc>
              <a:spcBef>
                <a:spcPts val="0"/>
              </a:spcBef>
              <a:spcAft>
                <a:spcPts val="0"/>
              </a:spcAft>
              <a:buNone/>
              <a:defRPr b="1">
                <a:latin typeface="Rubik"/>
                <a:ea typeface="Rubik"/>
                <a:cs typeface="Rubik"/>
                <a:sym typeface="Rubik"/>
              </a:defRPr>
            </a:lvl3pPr>
            <a:lvl4pPr lvl="3" rtl="0">
              <a:lnSpc>
                <a:spcPct val="100000"/>
              </a:lnSpc>
              <a:spcBef>
                <a:spcPts val="0"/>
              </a:spcBef>
              <a:spcAft>
                <a:spcPts val="0"/>
              </a:spcAft>
              <a:buNone/>
              <a:defRPr b="1">
                <a:latin typeface="Rubik"/>
                <a:ea typeface="Rubik"/>
                <a:cs typeface="Rubik"/>
                <a:sym typeface="Rubik"/>
              </a:defRPr>
            </a:lvl4pPr>
            <a:lvl5pPr lvl="4" rtl="0">
              <a:lnSpc>
                <a:spcPct val="100000"/>
              </a:lnSpc>
              <a:spcBef>
                <a:spcPts val="0"/>
              </a:spcBef>
              <a:spcAft>
                <a:spcPts val="0"/>
              </a:spcAft>
              <a:buNone/>
              <a:defRPr b="1">
                <a:latin typeface="Rubik"/>
                <a:ea typeface="Rubik"/>
                <a:cs typeface="Rubik"/>
                <a:sym typeface="Rubik"/>
              </a:defRPr>
            </a:lvl5pPr>
            <a:lvl6pPr lvl="5" rtl="0">
              <a:lnSpc>
                <a:spcPct val="100000"/>
              </a:lnSpc>
              <a:spcBef>
                <a:spcPts val="0"/>
              </a:spcBef>
              <a:spcAft>
                <a:spcPts val="0"/>
              </a:spcAft>
              <a:buNone/>
              <a:defRPr b="1">
                <a:latin typeface="Rubik"/>
                <a:ea typeface="Rubik"/>
                <a:cs typeface="Rubik"/>
                <a:sym typeface="Rubik"/>
              </a:defRPr>
            </a:lvl6pPr>
            <a:lvl7pPr lvl="6" rtl="0">
              <a:lnSpc>
                <a:spcPct val="100000"/>
              </a:lnSpc>
              <a:spcBef>
                <a:spcPts val="0"/>
              </a:spcBef>
              <a:spcAft>
                <a:spcPts val="0"/>
              </a:spcAft>
              <a:buNone/>
              <a:defRPr b="1">
                <a:latin typeface="Rubik"/>
                <a:ea typeface="Rubik"/>
                <a:cs typeface="Rubik"/>
                <a:sym typeface="Rubik"/>
              </a:defRPr>
            </a:lvl7pPr>
            <a:lvl8pPr lvl="7" rtl="0">
              <a:lnSpc>
                <a:spcPct val="100000"/>
              </a:lnSpc>
              <a:spcBef>
                <a:spcPts val="0"/>
              </a:spcBef>
              <a:spcAft>
                <a:spcPts val="0"/>
              </a:spcAft>
              <a:buNone/>
              <a:defRPr b="1">
                <a:latin typeface="Rubik"/>
                <a:ea typeface="Rubik"/>
                <a:cs typeface="Rubik"/>
                <a:sym typeface="Rubik"/>
              </a:defRPr>
            </a:lvl8pPr>
            <a:lvl9pPr lvl="8" rtl="0">
              <a:lnSpc>
                <a:spcPct val="100000"/>
              </a:lnSpc>
              <a:spcBef>
                <a:spcPts val="0"/>
              </a:spcBef>
              <a:spcAft>
                <a:spcPts val="0"/>
              </a:spcAft>
              <a:buNone/>
              <a:defRPr b="1">
                <a:latin typeface="Rubik"/>
                <a:ea typeface="Rubik"/>
                <a:cs typeface="Rubik"/>
                <a:sym typeface="Rubik"/>
              </a:defRPr>
            </a:lvl9pPr>
          </a:lstStyle>
          <a:p>
            <a:endParaRPr/>
          </a:p>
        </p:txBody>
      </p:sp>
      <p:sp>
        <p:nvSpPr>
          <p:cNvPr id="528" name="Google Shape;528;p64"/>
          <p:cNvSpPr txBox="1">
            <a:spLocks noGrp="1"/>
          </p:cNvSpPr>
          <p:nvPr>
            <p:ph type="subTitle" idx="3"/>
          </p:nvPr>
        </p:nvSpPr>
        <p:spPr>
          <a:xfrm>
            <a:off x="1353749" y="3719702"/>
            <a:ext cx="2578800" cy="856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atin typeface="Comfortaa Medium"/>
                <a:ea typeface="Comfortaa Medium"/>
                <a:cs typeface="Comfortaa Medium"/>
                <a:sym typeface="Comfortaa Medium"/>
              </a:defRPr>
            </a:lvl1pPr>
            <a:lvl2pPr lvl="1" rtl="0">
              <a:lnSpc>
                <a:spcPct val="100000"/>
              </a:lnSpc>
              <a:spcBef>
                <a:spcPts val="0"/>
              </a:spcBef>
              <a:spcAft>
                <a:spcPts val="0"/>
              </a:spcAft>
              <a:buNone/>
              <a:defRPr sz="1600">
                <a:latin typeface="Comfortaa Medium"/>
                <a:ea typeface="Comfortaa Medium"/>
                <a:cs typeface="Comfortaa Medium"/>
                <a:sym typeface="Comfortaa Medium"/>
              </a:defRPr>
            </a:lvl2pPr>
            <a:lvl3pPr lvl="2" rtl="0">
              <a:lnSpc>
                <a:spcPct val="100000"/>
              </a:lnSpc>
              <a:spcBef>
                <a:spcPts val="0"/>
              </a:spcBef>
              <a:spcAft>
                <a:spcPts val="0"/>
              </a:spcAft>
              <a:buNone/>
              <a:defRPr sz="1600">
                <a:latin typeface="Comfortaa Medium"/>
                <a:ea typeface="Comfortaa Medium"/>
                <a:cs typeface="Comfortaa Medium"/>
                <a:sym typeface="Comfortaa Medium"/>
              </a:defRPr>
            </a:lvl3pPr>
            <a:lvl4pPr lvl="3" rtl="0">
              <a:lnSpc>
                <a:spcPct val="100000"/>
              </a:lnSpc>
              <a:spcBef>
                <a:spcPts val="0"/>
              </a:spcBef>
              <a:spcAft>
                <a:spcPts val="0"/>
              </a:spcAft>
              <a:buNone/>
              <a:defRPr sz="1600">
                <a:latin typeface="Comfortaa Medium"/>
                <a:ea typeface="Comfortaa Medium"/>
                <a:cs typeface="Comfortaa Medium"/>
                <a:sym typeface="Comfortaa Medium"/>
              </a:defRPr>
            </a:lvl4pPr>
            <a:lvl5pPr lvl="4" rtl="0">
              <a:lnSpc>
                <a:spcPct val="100000"/>
              </a:lnSpc>
              <a:spcBef>
                <a:spcPts val="0"/>
              </a:spcBef>
              <a:spcAft>
                <a:spcPts val="0"/>
              </a:spcAft>
              <a:buNone/>
              <a:defRPr sz="1600">
                <a:latin typeface="Comfortaa Medium"/>
                <a:ea typeface="Comfortaa Medium"/>
                <a:cs typeface="Comfortaa Medium"/>
                <a:sym typeface="Comfortaa Medium"/>
              </a:defRPr>
            </a:lvl5pPr>
            <a:lvl6pPr lvl="5" rtl="0">
              <a:lnSpc>
                <a:spcPct val="100000"/>
              </a:lnSpc>
              <a:spcBef>
                <a:spcPts val="0"/>
              </a:spcBef>
              <a:spcAft>
                <a:spcPts val="0"/>
              </a:spcAft>
              <a:buNone/>
              <a:defRPr sz="1600">
                <a:latin typeface="Comfortaa Medium"/>
                <a:ea typeface="Comfortaa Medium"/>
                <a:cs typeface="Comfortaa Medium"/>
                <a:sym typeface="Comfortaa Medium"/>
              </a:defRPr>
            </a:lvl6pPr>
            <a:lvl7pPr lvl="6" rtl="0">
              <a:lnSpc>
                <a:spcPct val="100000"/>
              </a:lnSpc>
              <a:spcBef>
                <a:spcPts val="0"/>
              </a:spcBef>
              <a:spcAft>
                <a:spcPts val="0"/>
              </a:spcAft>
              <a:buNone/>
              <a:defRPr sz="1600">
                <a:latin typeface="Comfortaa Medium"/>
                <a:ea typeface="Comfortaa Medium"/>
                <a:cs typeface="Comfortaa Medium"/>
                <a:sym typeface="Comfortaa Medium"/>
              </a:defRPr>
            </a:lvl7pPr>
            <a:lvl8pPr lvl="7" rtl="0">
              <a:lnSpc>
                <a:spcPct val="100000"/>
              </a:lnSpc>
              <a:spcBef>
                <a:spcPts val="0"/>
              </a:spcBef>
              <a:spcAft>
                <a:spcPts val="0"/>
              </a:spcAft>
              <a:buNone/>
              <a:defRPr sz="1600">
                <a:latin typeface="Comfortaa Medium"/>
                <a:ea typeface="Comfortaa Medium"/>
                <a:cs typeface="Comfortaa Medium"/>
                <a:sym typeface="Comfortaa Medium"/>
              </a:defRPr>
            </a:lvl8pPr>
            <a:lvl9pPr lvl="8"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29" name="Google Shape;529;p64"/>
          <p:cNvSpPr/>
          <p:nvPr/>
        </p:nvSpPr>
        <p:spPr>
          <a:xfrm rot="2700000" flipH="1">
            <a:off x="4091355" y="1765614"/>
            <a:ext cx="755190" cy="736098"/>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4"/>
          <p:cNvSpPr/>
          <p:nvPr/>
        </p:nvSpPr>
        <p:spPr>
          <a:xfrm rot="2700000" flipH="1">
            <a:off x="4091355" y="3557814"/>
            <a:ext cx="755190" cy="736098"/>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4"/>
          <p:cNvSpPr/>
          <p:nvPr/>
        </p:nvSpPr>
        <p:spPr>
          <a:xfrm rot="2700000" flipH="1">
            <a:off x="259605" y="1765614"/>
            <a:ext cx="755190" cy="736098"/>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4"/>
          <p:cNvSpPr/>
          <p:nvPr/>
        </p:nvSpPr>
        <p:spPr>
          <a:xfrm rot="2700000" flipH="1">
            <a:off x="259605" y="3557814"/>
            <a:ext cx="755190" cy="736098"/>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4"/>
          <p:cNvSpPr txBox="1">
            <a:spLocks noGrp="1"/>
          </p:cNvSpPr>
          <p:nvPr>
            <p:ph type="subTitle" idx="4"/>
          </p:nvPr>
        </p:nvSpPr>
        <p:spPr>
          <a:xfrm>
            <a:off x="5175195" y="1454025"/>
            <a:ext cx="1889100" cy="411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b="1">
                <a:latin typeface="Rubik"/>
                <a:ea typeface="Rubik"/>
                <a:cs typeface="Rubik"/>
                <a:sym typeface="Rubik"/>
              </a:defRPr>
            </a:lvl1pPr>
            <a:lvl2pPr lvl="1" rtl="0">
              <a:lnSpc>
                <a:spcPct val="100000"/>
              </a:lnSpc>
              <a:spcBef>
                <a:spcPts val="0"/>
              </a:spcBef>
              <a:spcAft>
                <a:spcPts val="0"/>
              </a:spcAft>
              <a:buNone/>
              <a:defRPr b="1">
                <a:latin typeface="Rubik"/>
                <a:ea typeface="Rubik"/>
                <a:cs typeface="Rubik"/>
                <a:sym typeface="Rubik"/>
              </a:defRPr>
            </a:lvl2pPr>
            <a:lvl3pPr lvl="2" rtl="0">
              <a:lnSpc>
                <a:spcPct val="100000"/>
              </a:lnSpc>
              <a:spcBef>
                <a:spcPts val="0"/>
              </a:spcBef>
              <a:spcAft>
                <a:spcPts val="0"/>
              </a:spcAft>
              <a:buNone/>
              <a:defRPr b="1">
                <a:latin typeface="Rubik"/>
                <a:ea typeface="Rubik"/>
                <a:cs typeface="Rubik"/>
                <a:sym typeface="Rubik"/>
              </a:defRPr>
            </a:lvl3pPr>
            <a:lvl4pPr lvl="3" rtl="0">
              <a:lnSpc>
                <a:spcPct val="100000"/>
              </a:lnSpc>
              <a:spcBef>
                <a:spcPts val="0"/>
              </a:spcBef>
              <a:spcAft>
                <a:spcPts val="0"/>
              </a:spcAft>
              <a:buNone/>
              <a:defRPr b="1">
                <a:latin typeface="Rubik"/>
                <a:ea typeface="Rubik"/>
                <a:cs typeface="Rubik"/>
                <a:sym typeface="Rubik"/>
              </a:defRPr>
            </a:lvl4pPr>
            <a:lvl5pPr lvl="4" rtl="0">
              <a:lnSpc>
                <a:spcPct val="100000"/>
              </a:lnSpc>
              <a:spcBef>
                <a:spcPts val="0"/>
              </a:spcBef>
              <a:spcAft>
                <a:spcPts val="0"/>
              </a:spcAft>
              <a:buNone/>
              <a:defRPr b="1">
                <a:latin typeface="Rubik"/>
                <a:ea typeface="Rubik"/>
                <a:cs typeface="Rubik"/>
                <a:sym typeface="Rubik"/>
              </a:defRPr>
            </a:lvl5pPr>
            <a:lvl6pPr lvl="5" rtl="0">
              <a:lnSpc>
                <a:spcPct val="100000"/>
              </a:lnSpc>
              <a:spcBef>
                <a:spcPts val="0"/>
              </a:spcBef>
              <a:spcAft>
                <a:spcPts val="0"/>
              </a:spcAft>
              <a:buNone/>
              <a:defRPr b="1">
                <a:latin typeface="Rubik"/>
                <a:ea typeface="Rubik"/>
                <a:cs typeface="Rubik"/>
                <a:sym typeface="Rubik"/>
              </a:defRPr>
            </a:lvl6pPr>
            <a:lvl7pPr lvl="6" rtl="0">
              <a:lnSpc>
                <a:spcPct val="100000"/>
              </a:lnSpc>
              <a:spcBef>
                <a:spcPts val="0"/>
              </a:spcBef>
              <a:spcAft>
                <a:spcPts val="0"/>
              </a:spcAft>
              <a:buNone/>
              <a:defRPr b="1">
                <a:latin typeface="Rubik"/>
                <a:ea typeface="Rubik"/>
                <a:cs typeface="Rubik"/>
                <a:sym typeface="Rubik"/>
              </a:defRPr>
            </a:lvl7pPr>
            <a:lvl8pPr lvl="7" rtl="0">
              <a:lnSpc>
                <a:spcPct val="100000"/>
              </a:lnSpc>
              <a:spcBef>
                <a:spcPts val="0"/>
              </a:spcBef>
              <a:spcAft>
                <a:spcPts val="0"/>
              </a:spcAft>
              <a:buNone/>
              <a:defRPr b="1">
                <a:latin typeface="Rubik"/>
                <a:ea typeface="Rubik"/>
                <a:cs typeface="Rubik"/>
                <a:sym typeface="Rubik"/>
              </a:defRPr>
            </a:lvl8pPr>
            <a:lvl9pPr lvl="8" rtl="0">
              <a:lnSpc>
                <a:spcPct val="100000"/>
              </a:lnSpc>
              <a:spcBef>
                <a:spcPts val="0"/>
              </a:spcBef>
              <a:spcAft>
                <a:spcPts val="0"/>
              </a:spcAft>
              <a:buNone/>
              <a:defRPr b="1">
                <a:latin typeface="Rubik"/>
                <a:ea typeface="Rubik"/>
                <a:cs typeface="Rubik"/>
                <a:sym typeface="Rubik"/>
              </a:defRPr>
            </a:lvl9pPr>
          </a:lstStyle>
          <a:p>
            <a:endParaRPr/>
          </a:p>
        </p:txBody>
      </p:sp>
      <p:sp>
        <p:nvSpPr>
          <p:cNvPr id="534" name="Google Shape;534;p64"/>
          <p:cNvSpPr txBox="1">
            <a:spLocks noGrp="1"/>
          </p:cNvSpPr>
          <p:nvPr>
            <p:ph type="subTitle" idx="5"/>
          </p:nvPr>
        </p:nvSpPr>
        <p:spPr>
          <a:xfrm>
            <a:off x="5175200" y="1927500"/>
            <a:ext cx="2578800" cy="856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atin typeface="Comfortaa Medium"/>
                <a:ea typeface="Comfortaa Medium"/>
                <a:cs typeface="Comfortaa Medium"/>
                <a:sym typeface="Comfortaa Medium"/>
              </a:defRPr>
            </a:lvl1pPr>
            <a:lvl2pPr lvl="1" rtl="0">
              <a:lnSpc>
                <a:spcPct val="100000"/>
              </a:lnSpc>
              <a:spcBef>
                <a:spcPts val="0"/>
              </a:spcBef>
              <a:spcAft>
                <a:spcPts val="0"/>
              </a:spcAft>
              <a:buNone/>
              <a:defRPr sz="1600">
                <a:latin typeface="Comfortaa Medium"/>
                <a:ea typeface="Comfortaa Medium"/>
                <a:cs typeface="Comfortaa Medium"/>
                <a:sym typeface="Comfortaa Medium"/>
              </a:defRPr>
            </a:lvl2pPr>
            <a:lvl3pPr lvl="2" rtl="0">
              <a:lnSpc>
                <a:spcPct val="100000"/>
              </a:lnSpc>
              <a:spcBef>
                <a:spcPts val="0"/>
              </a:spcBef>
              <a:spcAft>
                <a:spcPts val="0"/>
              </a:spcAft>
              <a:buNone/>
              <a:defRPr sz="1600">
                <a:latin typeface="Comfortaa Medium"/>
                <a:ea typeface="Comfortaa Medium"/>
                <a:cs typeface="Comfortaa Medium"/>
                <a:sym typeface="Comfortaa Medium"/>
              </a:defRPr>
            </a:lvl3pPr>
            <a:lvl4pPr lvl="3" rtl="0">
              <a:lnSpc>
                <a:spcPct val="100000"/>
              </a:lnSpc>
              <a:spcBef>
                <a:spcPts val="0"/>
              </a:spcBef>
              <a:spcAft>
                <a:spcPts val="0"/>
              </a:spcAft>
              <a:buNone/>
              <a:defRPr sz="1600">
                <a:latin typeface="Comfortaa Medium"/>
                <a:ea typeface="Comfortaa Medium"/>
                <a:cs typeface="Comfortaa Medium"/>
                <a:sym typeface="Comfortaa Medium"/>
              </a:defRPr>
            </a:lvl4pPr>
            <a:lvl5pPr lvl="4" rtl="0">
              <a:lnSpc>
                <a:spcPct val="100000"/>
              </a:lnSpc>
              <a:spcBef>
                <a:spcPts val="0"/>
              </a:spcBef>
              <a:spcAft>
                <a:spcPts val="0"/>
              </a:spcAft>
              <a:buNone/>
              <a:defRPr sz="1600">
                <a:latin typeface="Comfortaa Medium"/>
                <a:ea typeface="Comfortaa Medium"/>
                <a:cs typeface="Comfortaa Medium"/>
                <a:sym typeface="Comfortaa Medium"/>
              </a:defRPr>
            </a:lvl5pPr>
            <a:lvl6pPr lvl="5" rtl="0">
              <a:lnSpc>
                <a:spcPct val="100000"/>
              </a:lnSpc>
              <a:spcBef>
                <a:spcPts val="0"/>
              </a:spcBef>
              <a:spcAft>
                <a:spcPts val="0"/>
              </a:spcAft>
              <a:buNone/>
              <a:defRPr sz="1600">
                <a:latin typeface="Comfortaa Medium"/>
                <a:ea typeface="Comfortaa Medium"/>
                <a:cs typeface="Comfortaa Medium"/>
                <a:sym typeface="Comfortaa Medium"/>
              </a:defRPr>
            </a:lvl6pPr>
            <a:lvl7pPr lvl="6" rtl="0">
              <a:lnSpc>
                <a:spcPct val="100000"/>
              </a:lnSpc>
              <a:spcBef>
                <a:spcPts val="0"/>
              </a:spcBef>
              <a:spcAft>
                <a:spcPts val="0"/>
              </a:spcAft>
              <a:buNone/>
              <a:defRPr sz="1600">
                <a:latin typeface="Comfortaa Medium"/>
                <a:ea typeface="Comfortaa Medium"/>
                <a:cs typeface="Comfortaa Medium"/>
                <a:sym typeface="Comfortaa Medium"/>
              </a:defRPr>
            </a:lvl7pPr>
            <a:lvl8pPr lvl="7" rtl="0">
              <a:lnSpc>
                <a:spcPct val="100000"/>
              </a:lnSpc>
              <a:spcBef>
                <a:spcPts val="0"/>
              </a:spcBef>
              <a:spcAft>
                <a:spcPts val="0"/>
              </a:spcAft>
              <a:buNone/>
              <a:defRPr sz="1600">
                <a:latin typeface="Comfortaa Medium"/>
                <a:ea typeface="Comfortaa Medium"/>
                <a:cs typeface="Comfortaa Medium"/>
                <a:sym typeface="Comfortaa Medium"/>
              </a:defRPr>
            </a:lvl8pPr>
            <a:lvl9pPr lvl="8"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35" name="Google Shape;535;p64"/>
          <p:cNvSpPr txBox="1">
            <a:spLocks noGrp="1"/>
          </p:cNvSpPr>
          <p:nvPr>
            <p:ph type="title" hasCustomPrompt="1"/>
          </p:nvPr>
        </p:nvSpPr>
        <p:spPr>
          <a:xfrm>
            <a:off x="4465400" y="1927500"/>
            <a:ext cx="518100" cy="411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000"/>
              <a:buNone/>
              <a:defRPr sz="1600">
                <a:solidFill>
                  <a:schemeClr val="lt1"/>
                </a:solidFill>
              </a:defRPr>
            </a:lvl1pPr>
            <a:lvl2pPr lvl="1" algn="ctr" rtl="0">
              <a:spcBef>
                <a:spcPts val="0"/>
              </a:spcBef>
              <a:spcAft>
                <a:spcPts val="0"/>
              </a:spcAft>
              <a:buSzPts val="2000"/>
              <a:buNone/>
              <a:defRPr sz="2000" b="1"/>
            </a:lvl2pPr>
            <a:lvl3pPr lvl="2" algn="ctr" rtl="0">
              <a:spcBef>
                <a:spcPts val="0"/>
              </a:spcBef>
              <a:spcAft>
                <a:spcPts val="0"/>
              </a:spcAft>
              <a:buSzPts val="2000"/>
              <a:buNone/>
              <a:defRPr sz="2000" b="1"/>
            </a:lvl3pPr>
            <a:lvl4pPr lvl="3" algn="ctr" rtl="0">
              <a:spcBef>
                <a:spcPts val="0"/>
              </a:spcBef>
              <a:spcAft>
                <a:spcPts val="0"/>
              </a:spcAft>
              <a:buSzPts val="2000"/>
              <a:buNone/>
              <a:defRPr sz="2000" b="1"/>
            </a:lvl4pPr>
            <a:lvl5pPr lvl="4" algn="ctr" rtl="0">
              <a:spcBef>
                <a:spcPts val="0"/>
              </a:spcBef>
              <a:spcAft>
                <a:spcPts val="0"/>
              </a:spcAft>
              <a:buSzPts val="2000"/>
              <a:buNone/>
              <a:defRPr sz="2000" b="1"/>
            </a:lvl5pPr>
            <a:lvl6pPr lvl="5" algn="ctr" rtl="0">
              <a:spcBef>
                <a:spcPts val="0"/>
              </a:spcBef>
              <a:spcAft>
                <a:spcPts val="0"/>
              </a:spcAft>
              <a:buSzPts val="2000"/>
              <a:buNone/>
              <a:defRPr sz="2000" b="1"/>
            </a:lvl6pPr>
            <a:lvl7pPr lvl="6" algn="ctr" rtl="0">
              <a:spcBef>
                <a:spcPts val="0"/>
              </a:spcBef>
              <a:spcAft>
                <a:spcPts val="0"/>
              </a:spcAft>
              <a:buSzPts val="2000"/>
              <a:buNone/>
              <a:defRPr sz="2000" b="1"/>
            </a:lvl7pPr>
            <a:lvl8pPr lvl="7" algn="ctr" rtl="0">
              <a:spcBef>
                <a:spcPts val="0"/>
              </a:spcBef>
              <a:spcAft>
                <a:spcPts val="0"/>
              </a:spcAft>
              <a:buSzPts val="2000"/>
              <a:buNone/>
              <a:defRPr sz="2000" b="1"/>
            </a:lvl8pPr>
            <a:lvl9pPr lvl="8" algn="ctr" rtl="0">
              <a:spcBef>
                <a:spcPts val="0"/>
              </a:spcBef>
              <a:spcAft>
                <a:spcPts val="0"/>
              </a:spcAft>
              <a:buSzPts val="2000"/>
              <a:buNone/>
              <a:defRPr sz="2000" b="1"/>
            </a:lvl9pPr>
          </a:lstStyle>
          <a:p>
            <a:r>
              <a:t>xx%</a:t>
            </a:r>
          </a:p>
        </p:txBody>
      </p:sp>
      <p:sp>
        <p:nvSpPr>
          <p:cNvPr id="536" name="Google Shape;536;p64"/>
          <p:cNvSpPr txBox="1">
            <a:spLocks noGrp="1"/>
          </p:cNvSpPr>
          <p:nvPr>
            <p:ph type="subTitle" idx="6"/>
          </p:nvPr>
        </p:nvSpPr>
        <p:spPr>
          <a:xfrm>
            <a:off x="1353745" y="1454025"/>
            <a:ext cx="1889100" cy="411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b="1">
                <a:latin typeface="Rubik"/>
                <a:ea typeface="Rubik"/>
                <a:cs typeface="Rubik"/>
                <a:sym typeface="Rubik"/>
              </a:defRPr>
            </a:lvl1pPr>
            <a:lvl2pPr lvl="1" rtl="0">
              <a:lnSpc>
                <a:spcPct val="100000"/>
              </a:lnSpc>
              <a:spcBef>
                <a:spcPts val="0"/>
              </a:spcBef>
              <a:spcAft>
                <a:spcPts val="0"/>
              </a:spcAft>
              <a:buNone/>
              <a:defRPr b="1">
                <a:latin typeface="Rubik"/>
                <a:ea typeface="Rubik"/>
                <a:cs typeface="Rubik"/>
                <a:sym typeface="Rubik"/>
              </a:defRPr>
            </a:lvl2pPr>
            <a:lvl3pPr lvl="2" rtl="0">
              <a:lnSpc>
                <a:spcPct val="100000"/>
              </a:lnSpc>
              <a:spcBef>
                <a:spcPts val="0"/>
              </a:spcBef>
              <a:spcAft>
                <a:spcPts val="0"/>
              </a:spcAft>
              <a:buNone/>
              <a:defRPr b="1">
                <a:latin typeface="Rubik"/>
                <a:ea typeface="Rubik"/>
                <a:cs typeface="Rubik"/>
                <a:sym typeface="Rubik"/>
              </a:defRPr>
            </a:lvl3pPr>
            <a:lvl4pPr lvl="3" rtl="0">
              <a:lnSpc>
                <a:spcPct val="100000"/>
              </a:lnSpc>
              <a:spcBef>
                <a:spcPts val="0"/>
              </a:spcBef>
              <a:spcAft>
                <a:spcPts val="0"/>
              </a:spcAft>
              <a:buNone/>
              <a:defRPr b="1">
                <a:latin typeface="Rubik"/>
                <a:ea typeface="Rubik"/>
                <a:cs typeface="Rubik"/>
                <a:sym typeface="Rubik"/>
              </a:defRPr>
            </a:lvl4pPr>
            <a:lvl5pPr lvl="4" rtl="0">
              <a:lnSpc>
                <a:spcPct val="100000"/>
              </a:lnSpc>
              <a:spcBef>
                <a:spcPts val="0"/>
              </a:spcBef>
              <a:spcAft>
                <a:spcPts val="0"/>
              </a:spcAft>
              <a:buNone/>
              <a:defRPr b="1">
                <a:latin typeface="Rubik"/>
                <a:ea typeface="Rubik"/>
                <a:cs typeface="Rubik"/>
                <a:sym typeface="Rubik"/>
              </a:defRPr>
            </a:lvl5pPr>
            <a:lvl6pPr lvl="5" rtl="0">
              <a:lnSpc>
                <a:spcPct val="100000"/>
              </a:lnSpc>
              <a:spcBef>
                <a:spcPts val="0"/>
              </a:spcBef>
              <a:spcAft>
                <a:spcPts val="0"/>
              </a:spcAft>
              <a:buNone/>
              <a:defRPr b="1">
                <a:latin typeface="Rubik"/>
                <a:ea typeface="Rubik"/>
                <a:cs typeface="Rubik"/>
                <a:sym typeface="Rubik"/>
              </a:defRPr>
            </a:lvl6pPr>
            <a:lvl7pPr lvl="6" rtl="0">
              <a:lnSpc>
                <a:spcPct val="100000"/>
              </a:lnSpc>
              <a:spcBef>
                <a:spcPts val="0"/>
              </a:spcBef>
              <a:spcAft>
                <a:spcPts val="0"/>
              </a:spcAft>
              <a:buNone/>
              <a:defRPr b="1">
                <a:latin typeface="Rubik"/>
                <a:ea typeface="Rubik"/>
                <a:cs typeface="Rubik"/>
                <a:sym typeface="Rubik"/>
              </a:defRPr>
            </a:lvl7pPr>
            <a:lvl8pPr lvl="7" rtl="0">
              <a:lnSpc>
                <a:spcPct val="100000"/>
              </a:lnSpc>
              <a:spcBef>
                <a:spcPts val="0"/>
              </a:spcBef>
              <a:spcAft>
                <a:spcPts val="0"/>
              </a:spcAft>
              <a:buNone/>
              <a:defRPr b="1">
                <a:latin typeface="Rubik"/>
                <a:ea typeface="Rubik"/>
                <a:cs typeface="Rubik"/>
                <a:sym typeface="Rubik"/>
              </a:defRPr>
            </a:lvl8pPr>
            <a:lvl9pPr lvl="8" rtl="0">
              <a:lnSpc>
                <a:spcPct val="100000"/>
              </a:lnSpc>
              <a:spcBef>
                <a:spcPts val="0"/>
              </a:spcBef>
              <a:spcAft>
                <a:spcPts val="0"/>
              </a:spcAft>
              <a:buNone/>
              <a:defRPr b="1">
                <a:latin typeface="Rubik"/>
                <a:ea typeface="Rubik"/>
                <a:cs typeface="Rubik"/>
                <a:sym typeface="Rubik"/>
              </a:defRPr>
            </a:lvl9pPr>
          </a:lstStyle>
          <a:p>
            <a:endParaRPr/>
          </a:p>
        </p:txBody>
      </p:sp>
      <p:sp>
        <p:nvSpPr>
          <p:cNvPr id="537" name="Google Shape;537;p64"/>
          <p:cNvSpPr txBox="1">
            <a:spLocks noGrp="1"/>
          </p:cNvSpPr>
          <p:nvPr>
            <p:ph type="title" idx="7" hasCustomPrompt="1"/>
          </p:nvPr>
        </p:nvSpPr>
        <p:spPr>
          <a:xfrm>
            <a:off x="643800" y="1927500"/>
            <a:ext cx="518100" cy="411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000"/>
              <a:buNone/>
              <a:defRPr sz="1600">
                <a:solidFill>
                  <a:schemeClr val="lt1"/>
                </a:solidFill>
              </a:defRPr>
            </a:lvl1pPr>
            <a:lvl2pPr lvl="1" algn="ctr" rtl="0">
              <a:spcBef>
                <a:spcPts val="0"/>
              </a:spcBef>
              <a:spcAft>
                <a:spcPts val="0"/>
              </a:spcAft>
              <a:buSzPts val="2000"/>
              <a:buNone/>
              <a:defRPr sz="2000" b="1"/>
            </a:lvl2pPr>
            <a:lvl3pPr lvl="2" algn="ctr" rtl="0">
              <a:spcBef>
                <a:spcPts val="0"/>
              </a:spcBef>
              <a:spcAft>
                <a:spcPts val="0"/>
              </a:spcAft>
              <a:buSzPts val="2000"/>
              <a:buNone/>
              <a:defRPr sz="2000" b="1"/>
            </a:lvl3pPr>
            <a:lvl4pPr lvl="3" algn="ctr" rtl="0">
              <a:spcBef>
                <a:spcPts val="0"/>
              </a:spcBef>
              <a:spcAft>
                <a:spcPts val="0"/>
              </a:spcAft>
              <a:buSzPts val="2000"/>
              <a:buNone/>
              <a:defRPr sz="2000" b="1"/>
            </a:lvl4pPr>
            <a:lvl5pPr lvl="4" algn="ctr" rtl="0">
              <a:spcBef>
                <a:spcPts val="0"/>
              </a:spcBef>
              <a:spcAft>
                <a:spcPts val="0"/>
              </a:spcAft>
              <a:buSzPts val="2000"/>
              <a:buNone/>
              <a:defRPr sz="2000" b="1"/>
            </a:lvl5pPr>
            <a:lvl6pPr lvl="5" algn="ctr" rtl="0">
              <a:spcBef>
                <a:spcPts val="0"/>
              </a:spcBef>
              <a:spcAft>
                <a:spcPts val="0"/>
              </a:spcAft>
              <a:buSzPts val="2000"/>
              <a:buNone/>
              <a:defRPr sz="2000" b="1"/>
            </a:lvl6pPr>
            <a:lvl7pPr lvl="6" algn="ctr" rtl="0">
              <a:spcBef>
                <a:spcPts val="0"/>
              </a:spcBef>
              <a:spcAft>
                <a:spcPts val="0"/>
              </a:spcAft>
              <a:buSzPts val="2000"/>
              <a:buNone/>
              <a:defRPr sz="2000" b="1"/>
            </a:lvl7pPr>
            <a:lvl8pPr lvl="7" algn="ctr" rtl="0">
              <a:spcBef>
                <a:spcPts val="0"/>
              </a:spcBef>
              <a:spcAft>
                <a:spcPts val="0"/>
              </a:spcAft>
              <a:buSzPts val="2000"/>
              <a:buNone/>
              <a:defRPr sz="2000" b="1"/>
            </a:lvl8pPr>
            <a:lvl9pPr lvl="8" algn="ctr" rtl="0">
              <a:spcBef>
                <a:spcPts val="0"/>
              </a:spcBef>
              <a:spcAft>
                <a:spcPts val="0"/>
              </a:spcAft>
              <a:buSzPts val="2000"/>
              <a:buNone/>
              <a:defRPr sz="2000" b="1"/>
            </a:lvl9pPr>
          </a:lstStyle>
          <a:p>
            <a:r>
              <a:t>xx%</a:t>
            </a:r>
          </a:p>
        </p:txBody>
      </p:sp>
      <p:sp>
        <p:nvSpPr>
          <p:cNvPr id="538" name="Google Shape;538;p64"/>
          <p:cNvSpPr txBox="1">
            <a:spLocks noGrp="1"/>
          </p:cNvSpPr>
          <p:nvPr>
            <p:ph type="subTitle" idx="8"/>
          </p:nvPr>
        </p:nvSpPr>
        <p:spPr>
          <a:xfrm>
            <a:off x="5175195" y="3246238"/>
            <a:ext cx="1889100" cy="411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b="1">
                <a:latin typeface="Rubik"/>
                <a:ea typeface="Rubik"/>
                <a:cs typeface="Rubik"/>
                <a:sym typeface="Rubik"/>
              </a:defRPr>
            </a:lvl1pPr>
            <a:lvl2pPr lvl="1" rtl="0">
              <a:lnSpc>
                <a:spcPct val="100000"/>
              </a:lnSpc>
              <a:spcBef>
                <a:spcPts val="0"/>
              </a:spcBef>
              <a:spcAft>
                <a:spcPts val="0"/>
              </a:spcAft>
              <a:buNone/>
              <a:defRPr b="1">
                <a:latin typeface="Rubik"/>
                <a:ea typeface="Rubik"/>
                <a:cs typeface="Rubik"/>
                <a:sym typeface="Rubik"/>
              </a:defRPr>
            </a:lvl2pPr>
            <a:lvl3pPr lvl="2" rtl="0">
              <a:lnSpc>
                <a:spcPct val="100000"/>
              </a:lnSpc>
              <a:spcBef>
                <a:spcPts val="0"/>
              </a:spcBef>
              <a:spcAft>
                <a:spcPts val="0"/>
              </a:spcAft>
              <a:buNone/>
              <a:defRPr b="1">
                <a:latin typeface="Rubik"/>
                <a:ea typeface="Rubik"/>
                <a:cs typeface="Rubik"/>
                <a:sym typeface="Rubik"/>
              </a:defRPr>
            </a:lvl3pPr>
            <a:lvl4pPr lvl="3" rtl="0">
              <a:lnSpc>
                <a:spcPct val="100000"/>
              </a:lnSpc>
              <a:spcBef>
                <a:spcPts val="0"/>
              </a:spcBef>
              <a:spcAft>
                <a:spcPts val="0"/>
              </a:spcAft>
              <a:buNone/>
              <a:defRPr b="1">
                <a:latin typeface="Rubik"/>
                <a:ea typeface="Rubik"/>
                <a:cs typeface="Rubik"/>
                <a:sym typeface="Rubik"/>
              </a:defRPr>
            </a:lvl4pPr>
            <a:lvl5pPr lvl="4" rtl="0">
              <a:lnSpc>
                <a:spcPct val="100000"/>
              </a:lnSpc>
              <a:spcBef>
                <a:spcPts val="0"/>
              </a:spcBef>
              <a:spcAft>
                <a:spcPts val="0"/>
              </a:spcAft>
              <a:buNone/>
              <a:defRPr b="1">
                <a:latin typeface="Rubik"/>
                <a:ea typeface="Rubik"/>
                <a:cs typeface="Rubik"/>
                <a:sym typeface="Rubik"/>
              </a:defRPr>
            </a:lvl5pPr>
            <a:lvl6pPr lvl="5" rtl="0">
              <a:lnSpc>
                <a:spcPct val="100000"/>
              </a:lnSpc>
              <a:spcBef>
                <a:spcPts val="0"/>
              </a:spcBef>
              <a:spcAft>
                <a:spcPts val="0"/>
              </a:spcAft>
              <a:buNone/>
              <a:defRPr b="1">
                <a:latin typeface="Rubik"/>
                <a:ea typeface="Rubik"/>
                <a:cs typeface="Rubik"/>
                <a:sym typeface="Rubik"/>
              </a:defRPr>
            </a:lvl6pPr>
            <a:lvl7pPr lvl="6" rtl="0">
              <a:lnSpc>
                <a:spcPct val="100000"/>
              </a:lnSpc>
              <a:spcBef>
                <a:spcPts val="0"/>
              </a:spcBef>
              <a:spcAft>
                <a:spcPts val="0"/>
              </a:spcAft>
              <a:buNone/>
              <a:defRPr b="1">
                <a:latin typeface="Rubik"/>
                <a:ea typeface="Rubik"/>
                <a:cs typeface="Rubik"/>
                <a:sym typeface="Rubik"/>
              </a:defRPr>
            </a:lvl7pPr>
            <a:lvl8pPr lvl="7" rtl="0">
              <a:lnSpc>
                <a:spcPct val="100000"/>
              </a:lnSpc>
              <a:spcBef>
                <a:spcPts val="0"/>
              </a:spcBef>
              <a:spcAft>
                <a:spcPts val="0"/>
              </a:spcAft>
              <a:buNone/>
              <a:defRPr b="1">
                <a:latin typeface="Rubik"/>
                <a:ea typeface="Rubik"/>
                <a:cs typeface="Rubik"/>
                <a:sym typeface="Rubik"/>
              </a:defRPr>
            </a:lvl8pPr>
            <a:lvl9pPr lvl="8" rtl="0">
              <a:lnSpc>
                <a:spcPct val="100000"/>
              </a:lnSpc>
              <a:spcBef>
                <a:spcPts val="0"/>
              </a:spcBef>
              <a:spcAft>
                <a:spcPts val="0"/>
              </a:spcAft>
              <a:buNone/>
              <a:defRPr b="1">
                <a:latin typeface="Rubik"/>
                <a:ea typeface="Rubik"/>
                <a:cs typeface="Rubik"/>
                <a:sym typeface="Rubik"/>
              </a:defRPr>
            </a:lvl9pPr>
          </a:lstStyle>
          <a:p>
            <a:endParaRPr/>
          </a:p>
        </p:txBody>
      </p:sp>
      <p:sp>
        <p:nvSpPr>
          <p:cNvPr id="539" name="Google Shape;539;p64"/>
          <p:cNvSpPr txBox="1">
            <a:spLocks noGrp="1"/>
          </p:cNvSpPr>
          <p:nvPr>
            <p:ph type="subTitle" idx="9"/>
          </p:nvPr>
        </p:nvSpPr>
        <p:spPr>
          <a:xfrm>
            <a:off x="5175200" y="3719701"/>
            <a:ext cx="2578800" cy="856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atin typeface="Comfortaa Medium"/>
                <a:ea typeface="Comfortaa Medium"/>
                <a:cs typeface="Comfortaa Medium"/>
                <a:sym typeface="Comfortaa Medium"/>
              </a:defRPr>
            </a:lvl1pPr>
            <a:lvl2pPr lvl="1" rtl="0">
              <a:lnSpc>
                <a:spcPct val="100000"/>
              </a:lnSpc>
              <a:spcBef>
                <a:spcPts val="0"/>
              </a:spcBef>
              <a:spcAft>
                <a:spcPts val="0"/>
              </a:spcAft>
              <a:buNone/>
              <a:defRPr sz="1600">
                <a:latin typeface="Comfortaa Medium"/>
                <a:ea typeface="Comfortaa Medium"/>
                <a:cs typeface="Comfortaa Medium"/>
                <a:sym typeface="Comfortaa Medium"/>
              </a:defRPr>
            </a:lvl2pPr>
            <a:lvl3pPr lvl="2" rtl="0">
              <a:lnSpc>
                <a:spcPct val="100000"/>
              </a:lnSpc>
              <a:spcBef>
                <a:spcPts val="0"/>
              </a:spcBef>
              <a:spcAft>
                <a:spcPts val="0"/>
              </a:spcAft>
              <a:buNone/>
              <a:defRPr sz="1600">
                <a:latin typeface="Comfortaa Medium"/>
                <a:ea typeface="Comfortaa Medium"/>
                <a:cs typeface="Comfortaa Medium"/>
                <a:sym typeface="Comfortaa Medium"/>
              </a:defRPr>
            </a:lvl3pPr>
            <a:lvl4pPr lvl="3" rtl="0">
              <a:lnSpc>
                <a:spcPct val="100000"/>
              </a:lnSpc>
              <a:spcBef>
                <a:spcPts val="0"/>
              </a:spcBef>
              <a:spcAft>
                <a:spcPts val="0"/>
              </a:spcAft>
              <a:buNone/>
              <a:defRPr sz="1600">
                <a:latin typeface="Comfortaa Medium"/>
                <a:ea typeface="Comfortaa Medium"/>
                <a:cs typeface="Comfortaa Medium"/>
                <a:sym typeface="Comfortaa Medium"/>
              </a:defRPr>
            </a:lvl4pPr>
            <a:lvl5pPr lvl="4" rtl="0">
              <a:lnSpc>
                <a:spcPct val="100000"/>
              </a:lnSpc>
              <a:spcBef>
                <a:spcPts val="0"/>
              </a:spcBef>
              <a:spcAft>
                <a:spcPts val="0"/>
              </a:spcAft>
              <a:buNone/>
              <a:defRPr sz="1600">
                <a:latin typeface="Comfortaa Medium"/>
                <a:ea typeface="Comfortaa Medium"/>
                <a:cs typeface="Comfortaa Medium"/>
                <a:sym typeface="Comfortaa Medium"/>
              </a:defRPr>
            </a:lvl5pPr>
            <a:lvl6pPr lvl="5" rtl="0">
              <a:lnSpc>
                <a:spcPct val="100000"/>
              </a:lnSpc>
              <a:spcBef>
                <a:spcPts val="0"/>
              </a:spcBef>
              <a:spcAft>
                <a:spcPts val="0"/>
              </a:spcAft>
              <a:buNone/>
              <a:defRPr sz="1600">
                <a:latin typeface="Comfortaa Medium"/>
                <a:ea typeface="Comfortaa Medium"/>
                <a:cs typeface="Comfortaa Medium"/>
                <a:sym typeface="Comfortaa Medium"/>
              </a:defRPr>
            </a:lvl6pPr>
            <a:lvl7pPr lvl="6" rtl="0">
              <a:lnSpc>
                <a:spcPct val="100000"/>
              </a:lnSpc>
              <a:spcBef>
                <a:spcPts val="0"/>
              </a:spcBef>
              <a:spcAft>
                <a:spcPts val="0"/>
              </a:spcAft>
              <a:buNone/>
              <a:defRPr sz="1600">
                <a:latin typeface="Comfortaa Medium"/>
                <a:ea typeface="Comfortaa Medium"/>
                <a:cs typeface="Comfortaa Medium"/>
                <a:sym typeface="Comfortaa Medium"/>
              </a:defRPr>
            </a:lvl7pPr>
            <a:lvl8pPr lvl="7" rtl="0">
              <a:lnSpc>
                <a:spcPct val="100000"/>
              </a:lnSpc>
              <a:spcBef>
                <a:spcPts val="0"/>
              </a:spcBef>
              <a:spcAft>
                <a:spcPts val="0"/>
              </a:spcAft>
              <a:buNone/>
              <a:defRPr sz="1600">
                <a:latin typeface="Comfortaa Medium"/>
                <a:ea typeface="Comfortaa Medium"/>
                <a:cs typeface="Comfortaa Medium"/>
                <a:sym typeface="Comfortaa Medium"/>
              </a:defRPr>
            </a:lvl8pPr>
            <a:lvl9pPr lvl="8"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40" name="Google Shape;540;p64"/>
          <p:cNvSpPr txBox="1">
            <a:spLocks noGrp="1"/>
          </p:cNvSpPr>
          <p:nvPr>
            <p:ph type="title" idx="13" hasCustomPrompt="1"/>
          </p:nvPr>
        </p:nvSpPr>
        <p:spPr>
          <a:xfrm>
            <a:off x="4465400" y="3719725"/>
            <a:ext cx="518100" cy="411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000"/>
              <a:buNone/>
              <a:defRPr sz="1600">
                <a:solidFill>
                  <a:schemeClr val="lt1"/>
                </a:solidFill>
              </a:defRPr>
            </a:lvl1pPr>
            <a:lvl2pPr lvl="1" algn="ctr" rtl="0">
              <a:spcBef>
                <a:spcPts val="0"/>
              </a:spcBef>
              <a:spcAft>
                <a:spcPts val="0"/>
              </a:spcAft>
              <a:buSzPts val="2000"/>
              <a:buNone/>
              <a:defRPr sz="2000" b="1"/>
            </a:lvl2pPr>
            <a:lvl3pPr lvl="2" algn="ctr" rtl="0">
              <a:spcBef>
                <a:spcPts val="0"/>
              </a:spcBef>
              <a:spcAft>
                <a:spcPts val="0"/>
              </a:spcAft>
              <a:buSzPts val="2000"/>
              <a:buNone/>
              <a:defRPr sz="2000" b="1"/>
            </a:lvl3pPr>
            <a:lvl4pPr lvl="3" algn="ctr" rtl="0">
              <a:spcBef>
                <a:spcPts val="0"/>
              </a:spcBef>
              <a:spcAft>
                <a:spcPts val="0"/>
              </a:spcAft>
              <a:buSzPts val="2000"/>
              <a:buNone/>
              <a:defRPr sz="2000" b="1"/>
            </a:lvl4pPr>
            <a:lvl5pPr lvl="4" algn="ctr" rtl="0">
              <a:spcBef>
                <a:spcPts val="0"/>
              </a:spcBef>
              <a:spcAft>
                <a:spcPts val="0"/>
              </a:spcAft>
              <a:buSzPts val="2000"/>
              <a:buNone/>
              <a:defRPr sz="2000" b="1"/>
            </a:lvl5pPr>
            <a:lvl6pPr lvl="5" algn="ctr" rtl="0">
              <a:spcBef>
                <a:spcPts val="0"/>
              </a:spcBef>
              <a:spcAft>
                <a:spcPts val="0"/>
              </a:spcAft>
              <a:buSzPts val="2000"/>
              <a:buNone/>
              <a:defRPr sz="2000" b="1"/>
            </a:lvl6pPr>
            <a:lvl7pPr lvl="6" algn="ctr" rtl="0">
              <a:spcBef>
                <a:spcPts val="0"/>
              </a:spcBef>
              <a:spcAft>
                <a:spcPts val="0"/>
              </a:spcAft>
              <a:buSzPts val="2000"/>
              <a:buNone/>
              <a:defRPr sz="2000" b="1"/>
            </a:lvl7pPr>
            <a:lvl8pPr lvl="7" algn="ctr" rtl="0">
              <a:spcBef>
                <a:spcPts val="0"/>
              </a:spcBef>
              <a:spcAft>
                <a:spcPts val="0"/>
              </a:spcAft>
              <a:buSzPts val="2000"/>
              <a:buNone/>
              <a:defRPr sz="2000" b="1"/>
            </a:lvl8pPr>
            <a:lvl9pPr lvl="8" algn="ctr" rtl="0">
              <a:spcBef>
                <a:spcPts val="0"/>
              </a:spcBef>
              <a:spcAft>
                <a:spcPts val="0"/>
              </a:spcAft>
              <a:buSzPts val="2000"/>
              <a:buNone/>
              <a:defRPr sz="2000" b="1"/>
            </a:lvl9pPr>
          </a:lstStyle>
          <a:p>
            <a:r>
              <a:t>xx%</a:t>
            </a:r>
          </a:p>
        </p:txBody>
      </p:sp>
      <p:sp>
        <p:nvSpPr>
          <p:cNvPr id="541" name="Google Shape;541;p64"/>
          <p:cNvSpPr txBox="1">
            <a:spLocks noGrp="1"/>
          </p:cNvSpPr>
          <p:nvPr>
            <p:ph type="title" idx="14" hasCustomPrompt="1"/>
          </p:nvPr>
        </p:nvSpPr>
        <p:spPr>
          <a:xfrm>
            <a:off x="643950" y="3719725"/>
            <a:ext cx="518100" cy="411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000"/>
              <a:buNone/>
              <a:defRPr sz="1600">
                <a:solidFill>
                  <a:schemeClr val="lt1"/>
                </a:solidFill>
              </a:defRPr>
            </a:lvl1pPr>
            <a:lvl2pPr lvl="1" algn="ctr" rtl="0">
              <a:spcBef>
                <a:spcPts val="0"/>
              </a:spcBef>
              <a:spcAft>
                <a:spcPts val="0"/>
              </a:spcAft>
              <a:buSzPts val="2000"/>
              <a:buNone/>
              <a:defRPr sz="2000" b="1"/>
            </a:lvl2pPr>
            <a:lvl3pPr lvl="2" algn="ctr" rtl="0">
              <a:spcBef>
                <a:spcPts val="0"/>
              </a:spcBef>
              <a:spcAft>
                <a:spcPts val="0"/>
              </a:spcAft>
              <a:buSzPts val="2000"/>
              <a:buNone/>
              <a:defRPr sz="2000" b="1"/>
            </a:lvl3pPr>
            <a:lvl4pPr lvl="3" algn="ctr" rtl="0">
              <a:spcBef>
                <a:spcPts val="0"/>
              </a:spcBef>
              <a:spcAft>
                <a:spcPts val="0"/>
              </a:spcAft>
              <a:buSzPts val="2000"/>
              <a:buNone/>
              <a:defRPr sz="2000" b="1"/>
            </a:lvl4pPr>
            <a:lvl5pPr lvl="4" algn="ctr" rtl="0">
              <a:spcBef>
                <a:spcPts val="0"/>
              </a:spcBef>
              <a:spcAft>
                <a:spcPts val="0"/>
              </a:spcAft>
              <a:buSzPts val="2000"/>
              <a:buNone/>
              <a:defRPr sz="2000" b="1"/>
            </a:lvl5pPr>
            <a:lvl6pPr lvl="5" algn="ctr" rtl="0">
              <a:spcBef>
                <a:spcPts val="0"/>
              </a:spcBef>
              <a:spcAft>
                <a:spcPts val="0"/>
              </a:spcAft>
              <a:buSzPts val="2000"/>
              <a:buNone/>
              <a:defRPr sz="2000" b="1"/>
            </a:lvl6pPr>
            <a:lvl7pPr lvl="6" algn="ctr" rtl="0">
              <a:spcBef>
                <a:spcPts val="0"/>
              </a:spcBef>
              <a:spcAft>
                <a:spcPts val="0"/>
              </a:spcAft>
              <a:buSzPts val="2000"/>
              <a:buNone/>
              <a:defRPr sz="2000" b="1"/>
            </a:lvl7pPr>
            <a:lvl8pPr lvl="7" algn="ctr" rtl="0">
              <a:spcBef>
                <a:spcPts val="0"/>
              </a:spcBef>
              <a:spcAft>
                <a:spcPts val="0"/>
              </a:spcAft>
              <a:buSzPts val="2000"/>
              <a:buNone/>
              <a:defRPr sz="2000" b="1"/>
            </a:lvl8pPr>
            <a:lvl9pPr lvl="8" algn="ctr" rtl="0">
              <a:spcBef>
                <a:spcPts val="0"/>
              </a:spcBef>
              <a:spcAft>
                <a:spcPts val="0"/>
              </a:spcAft>
              <a:buSzPts val="2000"/>
              <a:buNone/>
              <a:defRPr sz="2000" b="1"/>
            </a:lvl9pPr>
          </a:lstStyle>
          <a:p>
            <a:r>
              <a:t>xx%</a:t>
            </a:r>
          </a:p>
        </p:txBody>
      </p:sp>
      <p:sp>
        <p:nvSpPr>
          <p:cNvPr id="542" name="Google Shape;542;p64"/>
          <p:cNvSpPr/>
          <p:nvPr/>
        </p:nvSpPr>
        <p:spPr>
          <a:xfrm>
            <a:off x="8084750" y="0"/>
            <a:ext cx="798000" cy="515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4"/>
          <p:cNvSpPr/>
          <p:nvPr/>
        </p:nvSpPr>
        <p:spPr>
          <a:xfrm rot="-2700000">
            <a:off x="7796232"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4"/>
          <p:cNvSpPr/>
          <p:nvPr/>
        </p:nvSpPr>
        <p:spPr>
          <a:xfrm rot="-2700000">
            <a:off x="8602032" y="4236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4"/>
          <p:cNvSpPr txBox="1">
            <a:spLocks noGrp="1"/>
          </p:cNvSpPr>
          <p:nvPr>
            <p:ph type="title" idx="15"/>
          </p:nvPr>
        </p:nvSpPr>
        <p:spPr>
          <a:xfrm>
            <a:off x="713250" y="5314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2">
  <p:cSld name="CUSTOM_4">
    <p:spTree>
      <p:nvGrpSpPr>
        <p:cNvPr id="1" name="Shape 546"/>
        <p:cNvGrpSpPr/>
        <p:nvPr/>
      </p:nvGrpSpPr>
      <p:grpSpPr>
        <a:xfrm>
          <a:off x="0" y="0"/>
          <a:ext cx="0" cy="0"/>
          <a:chOff x="0" y="0"/>
          <a:chExt cx="0" cy="0"/>
        </a:xfrm>
      </p:grpSpPr>
      <p:sp>
        <p:nvSpPr>
          <p:cNvPr id="547" name="Google Shape;547;p65"/>
          <p:cNvSpPr txBox="1">
            <a:spLocks noGrp="1"/>
          </p:cNvSpPr>
          <p:nvPr>
            <p:ph type="subTitle" idx="1"/>
          </p:nvPr>
        </p:nvSpPr>
        <p:spPr>
          <a:xfrm>
            <a:off x="1090649" y="2034003"/>
            <a:ext cx="2578800" cy="601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48" name="Google Shape;548;p65"/>
          <p:cNvSpPr/>
          <p:nvPr/>
        </p:nvSpPr>
        <p:spPr>
          <a:xfrm rot="-2700000" flipH="1">
            <a:off x="2110854" y="1325733"/>
            <a:ext cx="538391" cy="524815"/>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9" name="Google Shape;549;p65"/>
          <p:cNvSpPr txBox="1">
            <a:spLocks noGrp="1"/>
          </p:cNvSpPr>
          <p:nvPr>
            <p:ph type="subTitle" idx="2"/>
          </p:nvPr>
        </p:nvSpPr>
        <p:spPr>
          <a:xfrm>
            <a:off x="1435500" y="1653100"/>
            <a:ext cx="1889100" cy="367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b="1">
                <a:latin typeface="Rubik"/>
                <a:ea typeface="Rubik"/>
                <a:cs typeface="Rubik"/>
                <a:sym typeface="Rubik"/>
              </a:defRPr>
            </a:lvl1pPr>
            <a:lvl2pPr lvl="1" algn="ctr" rtl="0">
              <a:lnSpc>
                <a:spcPct val="100000"/>
              </a:lnSpc>
              <a:spcBef>
                <a:spcPts val="0"/>
              </a:spcBef>
              <a:spcAft>
                <a:spcPts val="0"/>
              </a:spcAft>
              <a:buNone/>
              <a:defRPr b="1">
                <a:latin typeface="Rubik"/>
                <a:ea typeface="Rubik"/>
                <a:cs typeface="Rubik"/>
                <a:sym typeface="Rubik"/>
              </a:defRPr>
            </a:lvl2pPr>
            <a:lvl3pPr lvl="2" algn="ctr" rtl="0">
              <a:lnSpc>
                <a:spcPct val="100000"/>
              </a:lnSpc>
              <a:spcBef>
                <a:spcPts val="0"/>
              </a:spcBef>
              <a:spcAft>
                <a:spcPts val="0"/>
              </a:spcAft>
              <a:buNone/>
              <a:defRPr b="1">
                <a:latin typeface="Rubik"/>
                <a:ea typeface="Rubik"/>
                <a:cs typeface="Rubik"/>
                <a:sym typeface="Rubik"/>
              </a:defRPr>
            </a:lvl3pPr>
            <a:lvl4pPr lvl="3" algn="ctr" rtl="0">
              <a:lnSpc>
                <a:spcPct val="100000"/>
              </a:lnSpc>
              <a:spcBef>
                <a:spcPts val="0"/>
              </a:spcBef>
              <a:spcAft>
                <a:spcPts val="0"/>
              </a:spcAft>
              <a:buNone/>
              <a:defRPr b="1">
                <a:latin typeface="Rubik"/>
                <a:ea typeface="Rubik"/>
                <a:cs typeface="Rubik"/>
                <a:sym typeface="Rubik"/>
              </a:defRPr>
            </a:lvl4pPr>
            <a:lvl5pPr lvl="4" algn="ctr" rtl="0">
              <a:lnSpc>
                <a:spcPct val="100000"/>
              </a:lnSpc>
              <a:spcBef>
                <a:spcPts val="0"/>
              </a:spcBef>
              <a:spcAft>
                <a:spcPts val="0"/>
              </a:spcAft>
              <a:buNone/>
              <a:defRPr b="1">
                <a:latin typeface="Rubik"/>
                <a:ea typeface="Rubik"/>
                <a:cs typeface="Rubik"/>
                <a:sym typeface="Rubik"/>
              </a:defRPr>
            </a:lvl5pPr>
            <a:lvl6pPr lvl="5" algn="ctr" rtl="0">
              <a:lnSpc>
                <a:spcPct val="100000"/>
              </a:lnSpc>
              <a:spcBef>
                <a:spcPts val="0"/>
              </a:spcBef>
              <a:spcAft>
                <a:spcPts val="0"/>
              </a:spcAft>
              <a:buNone/>
              <a:defRPr b="1">
                <a:latin typeface="Rubik"/>
                <a:ea typeface="Rubik"/>
                <a:cs typeface="Rubik"/>
                <a:sym typeface="Rubik"/>
              </a:defRPr>
            </a:lvl6pPr>
            <a:lvl7pPr lvl="6" algn="ctr" rtl="0">
              <a:lnSpc>
                <a:spcPct val="100000"/>
              </a:lnSpc>
              <a:spcBef>
                <a:spcPts val="0"/>
              </a:spcBef>
              <a:spcAft>
                <a:spcPts val="0"/>
              </a:spcAft>
              <a:buNone/>
              <a:defRPr b="1">
                <a:latin typeface="Rubik"/>
                <a:ea typeface="Rubik"/>
                <a:cs typeface="Rubik"/>
                <a:sym typeface="Rubik"/>
              </a:defRPr>
            </a:lvl7pPr>
            <a:lvl8pPr lvl="7" algn="ctr" rtl="0">
              <a:lnSpc>
                <a:spcPct val="100000"/>
              </a:lnSpc>
              <a:spcBef>
                <a:spcPts val="0"/>
              </a:spcBef>
              <a:spcAft>
                <a:spcPts val="0"/>
              </a:spcAft>
              <a:buNone/>
              <a:defRPr b="1">
                <a:latin typeface="Rubik"/>
                <a:ea typeface="Rubik"/>
                <a:cs typeface="Rubik"/>
                <a:sym typeface="Rubik"/>
              </a:defRPr>
            </a:lvl8pPr>
            <a:lvl9pPr lvl="8" algn="ctr" rtl="0">
              <a:lnSpc>
                <a:spcPct val="100000"/>
              </a:lnSpc>
              <a:spcBef>
                <a:spcPts val="0"/>
              </a:spcBef>
              <a:spcAft>
                <a:spcPts val="0"/>
              </a:spcAft>
              <a:buNone/>
              <a:defRPr b="1">
                <a:latin typeface="Rubik"/>
                <a:ea typeface="Rubik"/>
                <a:cs typeface="Rubik"/>
                <a:sym typeface="Rubik"/>
              </a:defRPr>
            </a:lvl9pPr>
          </a:lstStyle>
          <a:p>
            <a:endParaRPr/>
          </a:p>
        </p:txBody>
      </p:sp>
      <p:sp>
        <p:nvSpPr>
          <p:cNvPr id="550" name="Google Shape;550;p65"/>
          <p:cNvSpPr txBox="1">
            <a:spLocks noGrp="1"/>
          </p:cNvSpPr>
          <p:nvPr>
            <p:ph type="title" hasCustomPrompt="1"/>
          </p:nvPr>
        </p:nvSpPr>
        <p:spPr>
          <a:xfrm>
            <a:off x="2120999" y="1262365"/>
            <a:ext cx="51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1600">
                <a:solidFill>
                  <a:schemeClr val="lt1"/>
                </a:solidFill>
              </a:defRPr>
            </a:lvl1pPr>
            <a:lvl2pPr lvl="1" algn="ctr" rtl="0">
              <a:spcBef>
                <a:spcPts val="0"/>
              </a:spcBef>
              <a:spcAft>
                <a:spcPts val="0"/>
              </a:spcAft>
              <a:buClr>
                <a:schemeClr val="dk1"/>
              </a:buClr>
              <a:buSzPts val="2000"/>
              <a:buNone/>
              <a:defRPr sz="2000" b="1">
                <a:solidFill>
                  <a:schemeClr val="dk1"/>
                </a:solidFill>
              </a:defRPr>
            </a:lvl2pPr>
            <a:lvl3pPr lvl="2" algn="ctr" rtl="0">
              <a:spcBef>
                <a:spcPts val="0"/>
              </a:spcBef>
              <a:spcAft>
                <a:spcPts val="0"/>
              </a:spcAft>
              <a:buClr>
                <a:schemeClr val="dk1"/>
              </a:buClr>
              <a:buSzPts val="2000"/>
              <a:buNone/>
              <a:defRPr sz="2000" b="1">
                <a:solidFill>
                  <a:schemeClr val="dk1"/>
                </a:solidFill>
              </a:defRPr>
            </a:lvl3pPr>
            <a:lvl4pPr lvl="3" algn="ctr" rtl="0">
              <a:spcBef>
                <a:spcPts val="0"/>
              </a:spcBef>
              <a:spcAft>
                <a:spcPts val="0"/>
              </a:spcAft>
              <a:buClr>
                <a:schemeClr val="dk1"/>
              </a:buClr>
              <a:buSzPts val="2000"/>
              <a:buNone/>
              <a:defRPr sz="2000" b="1">
                <a:solidFill>
                  <a:schemeClr val="dk1"/>
                </a:solidFill>
              </a:defRPr>
            </a:lvl4pPr>
            <a:lvl5pPr lvl="4" algn="ctr" rtl="0">
              <a:spcBef>
                <a:spcPts val="0"/>
              </a:spcBef>
              <a:spcAft>
                <a:spcPts val="0"/>
              </a:spcAft>
              <a:buClr>
                <a:schemeClr val="dk1"/>
              </a:buClr>
              <a:buSzPts val="2000"/>
              <a:buNone/>
              <a:defRPr sz="2000" b="1">
                <a:solidFill>
                  <a:schemeClr val="dk1"/>
                </a:solidFill>
              </a:defRPr>
            </a:lvl5pPr>
            <a:lvl6pPr lvl="5" algn="ctr" rtl="0">
              <a:spcBef>
                <a:spcPts val="0"/>
              </a:spcBef>
              <a:spcAft>
                <a:spcPts val="0"/>
              </a:spcAft>
              <a:buClr>
                <a:schemeClr val="dk1"/>
              </a:buClr>
              <a:buSzPts val="2000"/>
              <a:buNone/>
              <a:defRPr sz="2000" b="1">
                <a:solidFill>
                  <a:schemeClr val="dk1"/>
                </a:solidFill>
              </a:defRPr>
            </a:lvl6pPr>
            <a:lvl7pPr lvl="6" algn="ctr" rtl="0">
              <a:spcBef>
                <a:spcPts val="0"/>
              </a:spcBef>
              <a:spcAft>
                <a:spcPts val="0"/>
              </a:spcAft>
              <a:buClr>
                <a:schemeClr val="dk1"/>
              </a:buClr>
              <a:buSzPts val="2000"/>
              <a:buNone/>
              <a:defRPr sz="2000" b="1">
                <a:solidFill>
                  <a:schemeClr val="dk1"/>
                </a:solidFill>
              </a:defRPr>
            </a:lvl7pPr>
            <a:lvl8pPr lvl="7" algn="ctr" rtl="0">
              <a:spcBef>
                <a:spcPts val="0"/>
              </a:spcBef>
              <a:spcAft>
                <a:spcPts val="0"/>
              </a:spcAft>
              <a:buClr>
                <a:schemeClr val="dk1"/>
              </a:buClr>
              <a:buSzPts val="2000"/>
              <a:buNone/>
              <a:defRPr sz="2000" b="1">
                <a:solidFill>
                  <a:schemeClr val="dk1"/>
                </a:solidFill>
              </a:defRPr>
            </a:lvl8pPr>
            <a:lvl9pPr lvl="8" algn="ctr" rtl="0">
              <a:spcBef>
                <a:spcPts val="0"/>
              </a:spcBef>
              <a:spcAft>
                <a:spcPts val="0"/>
              </a:spcAft>
              <a:buClr>
                <a:schemeClr val="dk1"/>
              </a:buClr>
              <a:buSzPts val="2000"/>
              <a:buNone/>
              <a:defRPr sz="2000" b="1">
                <a:solidFill>
                  <a:schemeClr val="dk1"/>
                </a:solidFill>
              </a:defRPr>
            </a:lvl9pPr>
          </a:lstStyle>
          <a:p>
            <a:r>
              <a:t>xx%</a:t>
            </a:r>
          </a:p>
        </p:txBody>
      </p:sp>
      <p:sp>
        <p:nvSpPr>
          <p:cNvPr id="551" name="Google Shape;551;p65"/>
          <p:cNvSpPr txBox="1">
            <a:spLocks noGrp="1"/>
          </p:cNvSpPr>
          <p:nvPr>
            <p:ph type="subTitle" idx="3"/>
          </p:nvPr>
        </p:nvSpPr>
        <p:spPr>
          <a:xfrm>
            <a:off x="5482949" y="2042078"/>
            <a:ext cx="2578800" cy="601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52" name="Google Shape;552;p65"/>
          <p:cNvSpPr/>
          <p:nvPr/>
        </p:nvSpPr>
        <p:spPr>
          <a:xfrm rot="-2700000" flipH="1">
            <a:off x="6503154" y="1333808"/>
            <a:ext cx="538391" cy="524815"/>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3" name="Google Shape;553;p65"/>
          <p:cNvSpPr txBox="1">
            <a:spLocks noGrp="1"/>
          </p:cNvSpPr>
          <p:nvPr>
            <p:ph type="subTitle" idx="4"/>
          </p:nvPr>
        </p:nvSpPr>
        <p:spPr>
          <a:xfrm>
            <a:off x="5827800" y="1661175"/>
            <a:ext cx="1889100" cy="367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b="1">
                <a:latin typeface="Rubik"/>
                <a:ea typeface="Rubik"/>
                <a:cs typeface="Rubik"/>
                <a:sym typeface="Rubik"/>
              </a:defRPr>
            </a:lvl1pPr>
            <a:lvl2pPr lvl="1" algn="ctr" rtl="0">
              <a:lnSpc>
                <a:spcPct val="100000"/>
              </a:lnSpc>
              <a:spcBef>
                <a:spcPts val="0"/>
              </a:spcBef>
              <a:spcAft>
                <a:spcPts val="0"/>
              </a:spcAft>
              <a:buNone/>
              <a:defRPr b="1">
                <a:latin typeface="Rubik"/>
                <a:ea typeface="Rubik"/>
                <a:cs typeface="Rubik"/>
                <a:sym typeface="Rubik"/>
              </a:defRPr>
            </a:lvl2pPr>
            <a:lvl3pPr lvl="2" algn="ctr" rtl="0">
              <a:lnSpc>
                <a:spcPct val="100000"/>
              </a:lnSpc>
              <a:spcBef>
                <a:spcPts val="0"/>
              </a:spcBef>
              <a:spcAft>
                <a:spcPts val="0"/>
              </a:spcAft>
              <a:buNone/>
              <a:defRPr b="1">
                <a:latin typeface="Rubik"/>
                <a:ea typeface="Rubik"/>
                <a:cs typeface="Rubik"/>
                <a:sym typeface="Rubik"/>
              </a:defRPr>
            </a:lvl3pPr>
            <a:lvl4pPr lvl="3" algn="ctr" rtl="0">
              <a:lnSpc>
                <a:spcPct val="100000"/>
              </a:lnSpc>
              <a:spcBef>
                <a:spcPts val="0"/>
              </a:spcBef>
              <a:spcAft>
                <a:spcPts val="0"/>
              </a:spcAft>
              <a:buNone/>
              <a:defRPr b="1">
                <a:latin typeface="Rubik"/>
                <a:ea typeface="Rubik"/>
                <a:cs typeface="Rubik"/>
                <a:sym typeface="Rubik"/>
              </a:defRPr>
            </a:lvl4pPr>
            <a:lvl5pPr lvl="4" algn="ctr" rtl="0">
              <a:lnSpc>
                <a:spcPct val="100000"/>
              </a:lnSpc>
              <a:spcBef>
                <a:spcPts val="0"/>
              </a:spcBef>
              <a:spcAft>
                <a:spcPts val="0"/>
              </a:spcAft>
              <a:buNone/>
              <a:defRPr b="1">
                <a:latin typeface="Rubik"/>
                <a:ea typeface="Rubik"/>
                <a:cs typeface="Rubik"/>
                <a:sym typeface="Rubik"/>
              </a:defRPr>
            </a:lvl5pPr>
            <a:lvl6pPr lvl="5" algn="ctr" rtl="0">
              <a:lnSpc>
                <a:spcPct val="100000"/>
              </a:lnSpc>
              <a:spcBef>
                <a:spcPts val="0"/>
              </a:spcBef>
              <a:spcAft>
                <a:spcPts val="0"/>
              </a:spcAft>
              <a:buNone/>
              <a:defRPr b="1">
                <a:latin typeface="Rubik"/>
                <a:ea typeface="Rubik"/>
                <a:cs typeface="Rubik"/>
                <a:sym typeface="Rubik"/>
              </a:defRPr>
            </a:lvl6pPr>
            <a:lvl7pPr lvl="6" algn="ctr" rtl="0">
              <a:lnSpc>
                <a:spcPct val="100000"/>
              </a:lnSpc>
              <a:spcBef>
                <a:spcPts val="0"/>
              </a:spcBef>
              <a:spcAft>
                <a:spcPts val="0"/>
              </a:spcAft>
              <a:buNone/>
              <a:defRPr b="1">
                <a:latin typeface="Rubik"/>
                <a:ea typeface="Rubik"/>
                <a:cs typeface="Rubik"/>
                <a:sym typeface="Rubik"/>
              </a:defRPr>
            </a:lvl7pPr>
            <a:lvl8pPr lvl="7" algn="ctr" rtl="0">
              <a:lnSpc>
                <a:spcPct val="100000"/>
              </a:lnSpc>
              <a:spcBef>
                <a:spcPts val="0"/>
              </a:spcBef>
              <a:spcAft>
                <a:spcPts val="0"/>
              </a:spcAft>
              <a:buNone/>
              <a:defRPr b="1">
                <a:latin typeface="Rubik"/>
                <a:ea typeface="Rubik"/>
                <a:cs typeface="Rubik"/>
                <a:sym typeface="Rubik"/>
              </a:defRPr>
            </a:lvl8pPr>
            <a:lvl9pPr lvl="8" algn="ctr" rtl="0">
              <a:lnSpc>
                <a:spcPct val="100000"/>
              </a:lnSpc>
              <a:spcBef>
                <a:spcPts val="0"/>
              </a:spcBef>
              <a:spcAft>
                <a:spcPts val="0"/>
              </a:spcAft>
              <a:buNone/>
              <a:defRPr b="1">
                <a:latin typeface="Rubik"/>
                <a:ea typeface="Rubik"/>
                <a:cs typeface="Rubik"/>
                <a:sym typeface="Rubik"/>
              </a:defRPr>
            </a:lvl9pPr>
          </a:lstStyle>
          <a:p>
            <a:endParaRPr/>
          </a:p>
        </p:txBody>
      </p:sp>
      <p:sp>
        <p:nvSpPr>
          <p:cNvPr id="554" name="Google Shape;554;p65"/>
          <p:cNvSpPr txBox="1">
            <a:spLocks noGrp="1"/>
          </p:cNvSpPr>
          <p:nvPr>
            <p:ph type="title" idx="5" hasCustomPrompt="1"/>
          </p:nvPr>
        </p:nvSpPr>
        <p:spPr>
          <a:xfrm>
            <a:off x="6513299" y="1270440"/>
            <a:ext cx="51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1600">
                <a:solidFill>
                  <a:schemeClr val="lt1"/>
                </a:solidFill>
              </a:defRPr>
            </a:lvl1pPr>
            <a:lvl2pPr lvl="1" algn="ctr" rtl="0">
              <a:spcBef>
                <a:spcPts val="0"/>
              </a:spcBef>
              <a:spcAft>
                <a:spcPts val="0"/>
              </a:spcAft>
              <a:buClr>
                <a:schemeClr val="dk1"/>
              </a:buClr>
              <a:buSzPts val="2000"/>
              <a:buNone/>
              <a:defRPr sz="2000" b="1">
                <a:solidFill>
                  <a:schemeClr val="dk1"/>
                </a:solidFill>
              </a:defRPr>
            </a:lvl2pPr>
            <a:lvl3pPr lvl="2" algn="ctr" rtl="0">
              <a:spcBef>
                <a:spcPts val="0"/>
              </a:spcBef>
              <a:spcAft>
                <a:spcPts val="0"/>
              </a:spcAft>
              <a:buClr>
                <a:schemeClr val="dk1"/>
              </a:buClr>
              <a:buSzPts val="2000"/>
              <a:buNone/>
              <a:defRPr sz="2000" b="1">
                <a:solidFill>
                  <a:schemeClr val="dk1"/>
                </a:solidFill>
              </a:defRPr>
            </a:lvl3pPr>
            <a:lvl4pPr lvl="3" algn="ctr" rtl="0">
              <a:spcBef>
                <a:spcPts val="0"/>
              </a:spcBef>
              <a:spcAft>
                <a:spcPts val="0"/>
              </a:spcAft>
              <a:buClr>
                <a:schemeClr val="dk1"/>
              </a:buClr>
              <a:buSzPts val="2000"/>
              <a:buNone/>
              <a:defRPr sz="2000" b="1">
                <a:solidFill>
                  <a:schemeClr val="dk1"/>
                </a:solidFill>
              </a:defRPr>
            </a:lvl4pPr>
            <a:lvl5pPr lvl="4" algn="ctr" rtl="0">
              <a:spcBef>
                <a:spcPts val="0"/>
              </a:spcBef>
              <a:spcAft>
                <a:spcPts val="0"/>
              </a:spcAft>
              <a:buClr>
                <a:schemeClr val="dk1"/>
              </a:buClr>
              <a:buSzPts val="2000"/>
              <a:buNone/>
              <a:defRPr sz="2000" b="1">
                <a:solidFill>
                  <a:schemeClr val="dk1"/>
                </a:solidFill>
              </a:defRPr>
            </a:lvl5pPr>
            <a:lvl6pPr lvl="5" algn="ctr" rtl="0">
              <a:spcBef>
                <a:spcPts val="0"/>
              </a:spcBef>
              <a:spcAft>
                <a:spcPts val="0"/>
              </a:spcAft>
              <a:buClr>
                <a:schemeClr val="dk1"/>
              </a:buClr>
              <a:buSzPts val="2000"/>
              <a:buNone/>
              <a:defRPr sz="2000" b="1">
                <a:solidFill>
                  <a:schemeClr val="dk1"/>
                </a:solidFill>
              </a:defRPr>
            </a:lvl6pPr>
            <a:lvl7pPr lvl="6" algn="ctr" rtl="0">
              <a:spcBef>
                <a:spcPts val="0"/>
              </a:spcBef>
              <a:spcAft>
                <a:spcPts val="0"/>
              </a:spcAft>
              <a:buClr>
                <a:schemeClr val="dk1"/>
              </a:buClr>
              <a:buSzPts val="2000"/>
              <a:buNone/>
              <a:defRPr sz="2000" b="1">
                <a:solidFill>
                  <a:schemeClr val="dk1"/>
                </a:solidFill>
              </a:defRPr>
            </a:lvl7pPr>
            <a:lvl8pPr lvl="7" algn="ctr" rtl="0">
              <a:spcBef>
                <a:spcPts val="0"/>
              </a:spcBef>
              <a:spcAft>
                <a:spcPts val="0"/>
              </a:spcAft>
              <a:buClr>
                <a:schemeClr val="dk1"/>
              </a:buClr>
              <a:buSzPts val="2000"/>
              <a:buNone/>
              <a:defRPr sz="2000" b="1">
                <a:solidFill>
                  <a:schemeClr val="dk1"/>
                </a:solidFill>
              </a:defRPr>
            </a:lvl8pPr>
            <a:lvl9pPr lvl="8" algn="ctr" rtl="0">
              <a:spcBef>
                <a:spcPts val="0"/>
              </a:spcBef>
              <a:spcAft>
                <a:spcPts val="0"/>
              </a:spcAft>
              <a:buClr>
                <a:schemeClr val="dk1"/>
              </a:buClr>
              <a:buSzPts val="2000"/>
              <a:buNone/>
              <a:defRPr sz="2000" b="1">
                <a:solidFill>
                  <a:schemeClr val="dk1"/>
                </a:solidFill>
              </a:defRPr>
            </a:lvl9pPr>
          </a:lstStyle>
          <a:p>
            <a:r>
              <a:t>xx%</a:t>
            </a:r>
          </a:p>
        </p:txBody>
      </p:sp>
      <p:sp>
        <p:nvSpPr>
          <p:cNvPr id="555" name="Google Shape;555;p65"/>
          <p:cNvSpPr txBox="1">
            <a:spLocks noGrp="1"/>
          </p:cNvSpPr>
          <p:nvPr>
            <p:ph type="title" idx="6"/>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556" name="Google Shape;556;p65"/>
          <p:cNvSpPr txBox="1">
            <a:spLocks noGrp="1"/>
          </p:cNvSpPr>
          <p:nvPr>
            <p:ph type="subTitle" idx="7"/>
          </p:nvPr>
        </p:nvSpPr>
        <p:spPr>
          <a:xfrm>
            <a:off x="1079850" y="3828875"/>
            <a:ext cx="2578800" cy="647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57" name="Google Shape;557;p65"/>
          <p:cNvSpPr/>
          <p:nvPr/>
        </p:nvSpPr>
        <p:spPr>
          <a:xfrm rot="-2700000" flipH="1">
            <a:off x="2100054" y="3120608"/>
            <a:ext cx="538391" cy="524815"/>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8" name="Google Shape;558;p65"/>
          <p:cNvSpPr txBox="1">
            <a:spLocks noGrp="1"/>
          </p:cNvSpPr>
          <p:nvPr>
            <p:ph type="subTitle" idx="8"/>
          </p:nvPr>
        </p:nvSpPr>
        <p:spPr>
          <a:xfrm>
            <a:off x="1424700" y="3447939"/>
            <a:ext cx="1889100" cy="367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b="1">
                <a:latin typeface="Rubik"/>
                <a:ea typeface="Rubik"/>
                <a:cs typeface="Rubik"/>
                <a:sym typeface="Rubik"/>
              </a:defRPr>
            </a:lvl1pPr>
            <a:lvl2pPr lvl="1" algn="ctr" rtl="0">
              <a:lnSpc>
                <a:spcPct val="100000"/>
              </a:lnSpc>
              <a:spcBef>
                <a:spcPts val="0"/>
              </a:spcBef>
              <a:spcAft>
                <a:spcPts val="0"/>
              </a:spcAft>
              <a:buNone/>
              <a:defRPr b="1">
                <a:latin typeface="Rubik"/>
                <a:ea typeface="Rubik"/>
                <a:cs typeface="Rubik"/>
                <a:sym typeface="Rubik"/>
              </a:defRPr>
            </a:lvl2pPr>
            <a:lvl3pPr lvl="2" algn="ctr" rtl="0">
              <a:lnSpc>
                <a:spcPct val="100000"/>
              </a:lnSpc>
              <a:spcBef>
                <a:spcPts val="0"/>
              </a:spcBef>
              <a:spcAft>
                <a:spcPts val="0"/>
              </a:spcAft>
              <a:buNone/>
              <a:defRPr b="1">
                <a:latin typeface="Rubik"/>
                <a:ea typeface="Rubik"/>
                <a:cs typeface="Rubik"/>
                <a:sym typeface="Rubik"/>
              </a:defRPr>
            </a:lvl3pPr>
            <a:lvl4pPr lvl="3" algn="ctr" rtl="0">
              <a:lnSpc>
                <a:spcPct val="100000"/>
              </a:lnSpc>
              <a:spcBef>
                <a:spcPts val="0"/>
              </a:spcBef>
              <a:spcAft>
                <a:spcPts val="0"/>
              </a:spcAft>
              <a:buNone/>
              <a:defRPr b="1">
                <a:latin typeface="Rubik"/>
                <a:ea typeface="Rubik"/>
                <a:cs typeface="Rubik"/>
                <a:sym typeface="Rubik"/>
              </a:defRPr>
            </a:lvl4pPr>
            <a:lvl5pPr lvl="4" algn="ctr" rtl="0">
              <a:lnSpc>
                <a:spcPct val="100000"/>
              </a:lnSpc>
              <a:spcBef>
                <a:spcPts val="0"/>
              </a:spcBef>
              <a:spcAft>
                <a:spcPts val="0"/>
              </a:spcAft>
              <a:buNone/>
              <a:defRPr b="1">
                <a:latin typeface="Rubik"/>
                <a:ea typeface="Rubik"/>
                <a:cs typeface="Rubik"/>
                <a:sym typeface="Rubik"/>
              </a:defRPr>
            </a:lvl5pPr>
            <a:lvl6pPr lvl="5" algn="ctr" rtl="0">
              <a:lnSpc>
                <a:spcPct val="100000"/>
              </a:lnSpc>
              <a:spcBef>
                <a:spcPts val="0"/>
              </a:spcBef>
              <a:spcAft>
                <a:spcPts val="0"/>
              </a:spcAft>
              <a:buNone/>
              <a:defRPr b="1">
                <a:latin typeface="Rubik"/>
                <a:ea typeface="Rubik"/>
                <a:cs typeface="Rubik"/>
                <a:sym typeface="Rubik"/>
              </a:defRPr>
            </a:lvl6pPr>
            <a:lvl7pPr lvl="6" algn="ctr" rtl="0">
              <a:lnSpc>
                <a:spcPct val="100000"/>
              </a:lnSpc>
              <a:spcBef>
                <a:spcPts val="0"/>
              </a:spcBef>
              <a:spcAft>
                <a:spcPts val="0"/>
              </a:spcAft>
              <a:buNone/>
              <a:defRPr b="1">
                <a:latin typeface="Rubik"/>
                <a:ea typeface="Rubik"/>
                <a:cs typeface="Rubik"/>
                <a:sym typeface="Rubik"/>
              </a:defRPr>
            </a:lvl7pPr>
            <a:lvl8pPr lvl="7" algn="ctr" rtl="0">
              <a:lnSpc>
                <a:spcPct val="100000"/>
              </a:lnSpc>
              <a:spcBef>
                <a:spcPts val="0"/>
              </a:spcBef>
              <a:spcAft>
                <a:spcPts val="0"/>
              </a:spcAft>
              <a:buNone/>
              <a:defRPr b="1">
                <a:latin typeface="Rubik"/>
                <a:ea typeface="Rubik"/>
                <a:cs typeface="Rubik"/>
                <a:sym typeface="Rubik"/>
              </a:defRPr>
            </a:lvl8pPr>
            <a:lvl9pPr lvl="8" algn="ctr" rtl="0">
              <a:lnSpc>
                <a:spcPct val="100000"/>
              </a:lnSpc>
              <a:spcBef>
                <a:spcPts val="0"/>
              </a:spcBef>
              <a:spcAft>
                <a:spcPts val="0"/>
              </a:spcAft>
              <a:buNone/>
              <a:defRPr b="1">
                <a:latin typeface="Rubik"/>
                <a:ea typeface="Rubik"/>
                <a:cs typeface="Rubik"/>
                <a:sym typeface="Rubik"/>
              </a:defRPr>
            </a:lvl9pPr>
          </a:lstStyle>
          <a:p>
            <a:endParaRPr/>
          </a:p>
        </p:txBody>
      </p:sp>
      <p:sp>
        <p:nvSpPr>
          <p:cNvPr id="559" name="Google Shape;559;p65"/>
          <p:cNvSpPr txBox="1">
            <a:spLocks noGrp="1"/>
          </p:cNvSpPr>
          <p:nvPr>
            <p:ph type="title" idx="9" hasCustomPrompt="1"/>
          </p:nvPr>
        </p:nvSpPr>
        <p:spPr>
          <a:xfrm>
            <a:off x="2110199" y="3057240"/>
            <a:ext cx="51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1600">
                <a:solidFill>
                  <a:schemeClr val="lt1"/>
                </a:solidFill>
              </a:defRPr>
            </a:lvl1pPr>
            <a:lvl2pPr lvl="1" algn="ctr" rtl="0">
              <a:spcBef>
                <a:spcPts val="0"/>
              </a:spcBef>
              <a:spcAft>
                <a:spcPts val="0"/>
              </a:spcAft>
              <a:buClr>
                <a:schemeClr val="dk1"/>
              </a:buClr>
              <a:buSzPts val="2000"/>
              <a:buNone/>
              <a:defRPr sz="2000" b="1">
                <a:solidFill>
                  <a:schemeClr val="dk1"/>
                </a:solidFill>
              </a:defRPr>
            </a:lvl2pPr>
            <a:lvl3pPr lvl="2" algn="ctr" rtl="0">
              <a:spcBef>
                <a:spcPts val="0"/>
              </a:spcBef>
              <a:spcAft>
                <a:spcPts val="0"/>
              </a:spcAft>
              <a:buClr>
                <a:schemeClr val="dk1"/>
              </a:buClr>
              <a:buSzPts val="2000"/>
              <a:buNone/>
              <a:defRPr sz="2000" b="1">
                <a:solidFill>
                  <a:schemeClr val="dk1"/>
                </a:solidFill>
              </a:defRPr>
            </a:lvl3pPr>
            <a:lvl4pPr lvl="3" algn="ctr" rtl="0">
              <a:spcBef>
                <a:spcPts val="0"/>
              </a:spcBef>
              <a:spcAft>
                <a:spcPts val="0"/>
              </a:spcAft>
              <a:buClr>
                <a:schemeClr val="dk1"/>
              </a:buClr>
              <a:buSzPts val="2000"/>
              <a:buNone/>
              <a:defRPr sz="2000" b="1">
                <a:solidFill>
                  <a:schemeClr val="dk1"/>
                </a:solidFill>
              </a:defRPr>
            </a:lvl4pPr>
            <a:lvl5pPr lvl="4" algn="ctr" rtl="0">
              <a:spcBef>
                <a:spcPts val="0"/>
              </a:spcBef>
              <a:spcAft>
                <a:spcPts val="0"/>
              </a:spcAft>
              <a:buClr>
                <a:schemeClr val="dk1"/>
              </a:buClr>
              <a:buSzPts val="2000"/>
              <a:buNone/>
              <a:defRPr sz="2000" b="1">
                <a:solidFill>
                  <a:schemeClr val="dk1"/>
                </a:solidFill>
              </a:defRPr>
            </a:lvl5pPr>
            <a:lvl6pPr lvl="5" algn="ctr" rtl="0">
              <a:spcBef>
                <a:spcPts val="0"/>
              </a:spcBef>
              <a:spcAft>
                <a:spcPts val="0"/>
              </a:spcAft>
              <a:buClr>
                <a:schemeClr val="dk1"/>
              </a:buClr>
              <a:buSzPts val="2000"/>
              <a:buNone/>
              <a:defRPr sz="2000" b="1">
                <a:solidFill>
                  <a:schemeClr val="dk1"/>
                </a:solidFill>
              </a:defRPr>
            </a:lvl6pPr>
            <a:lvl7pPr lvl="6" algn="ctr" rtl="0">
              <a:spcBef>
                <a:spcPts val="0"/>
              </a:spcBef>
              <a:spcAft>
                <a:spcPts val="0"/>
              </a:spcAft>
              <a:buClr>
                <a:schemeClr val="dk1"/>
              </a:buClr>
              <a:buSzPts val="2000"/>
              <a:buNone/>
              <a:defRPr sz="2000" b="1">
                <a:solidFill>
                  <a:schemeClr val="dk1"/>
                </a:solidFill>
              </a:defRPr>
            </a:lvl7pPr>
            <a:lvl8pPr lvl="7" algn="ctr" rtl="0">
              <a:spcBef>
                <a:spcPts val="0"/>
              </a:spcBef>
              <a:spcAft>
                <a:spcPts val="0"/>
              </a:spcAft>
              <a:buClr>
                <a:schemeClr val="dk1"/>
              </a:buClr>
              <a:buSzPts val="2000"/>
              <a:buNone/>
              <a:defRPr sz="2000" b="1">
                <a:solidFill>
                  <a:schemeClr val="dk1"/>
                </a:solidFill>
              </a:defRPr>
            </a:lvl8pPr>
            <a:lvl9pPr lvl="8" algn="ctr" rtl="0">
              <a:spcBef>
                <a:spcPts val="0"/>
              </a:spcBef>
              <a:spcAft>
                <a:spcPts val="0"/>
              </a:spcAft>
              <a:buClr>
                <a:schemeClr val="dk1"/>
              </a:buClr>
              <a:buSzPts val="2000"/>
              <a:buNone/>
              <a:defRPr sz="2000" b="1">
                <a:solidFill>
                  <a:schemeClr val="dk1"/>
                </a:solidFill>
              </a:defRPr>
            </a:lvl9pPr>
          </a:lstStyle>
          <a:p>
            <a:r>
              <a:t>xx%</a:t>
            </a:r>
          </a:p>
        </p:txBody>
      </p:sp>
      <p:sp>
        <p:nvSpPr>
          <p:cNvPr id="560" name="Google Shape;560;p65"/>
          <p:cNvSpPr txBox="1">
            <a:spLocks noGrp="1"/>
          </p:cNvSpPr>
          <p:nvPr>
            <p:ph type="subTitle" idx="13"/>
          </p:nvPr>
        </p:nvSpPr>
        <p:spPr>
          <a:xfrm>
            <a:off x="5472150" y="3836950"/>
            <a:ext cx="2578800" cy="647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None/>
              <a:defRPr sz="1600">
                <a:latin typeface="Comfortaa Medium"/>
                <a:ea typeface="Comfortaa Medium"/>
                <a:cs typeface="Comfortaa Medium"/>
                <a:sym typeface="Comfortaa Medium"/>
              </a:defRPr>
            </a:lvl2pPr>
            <a:lvl3pPr lvl="2" algn="ctr" rtl="0">
              <a:lnSpc>
                <a:spcPct val="100000"/>
              </a:lnSpc>
              <a:spcBef>
                <a:spcPts val="0"/>
              </a:spcBef>
              <a:spcAft>
                <a:spcPts val="0"/>
              </a:spcAft>
              <a:buNone/>
              <a:defRPr sz="1600">
                <a:latin typeface="Comfortaa Medium"/>
                <a:ea typeface="Comfortaa Medium"/>
                <a:cs typeface="Comfortaa Medium"/>
                <a:sym typeface="Comfortaa Medium"/>
              </a:defRPr>
            </a:lvl3pPr>
            <a:lvl4pPr lvl="3" algn="ctr" rtl="0">
              <a:lnSpc>
                <a:spcPct val="100000"/>
              </a:lnSpc>
              <a:spcBef>
                <a:spcPts val="0"/>
              </a:spcBef>
              <a:spcAft>
                <a:spcPts val="0"/>
              </a:spcAft>
              <a:buNone/>
              <a:defRPr sz="1600">
                <a:latin typeface="Comfortaa Medium"/>
                <a:ea typeface="Comfortaa Medium"/>
                <a:cs typeface="Comfortaa Medium"/>
                <a:sym typeface="Comfortaa Medium"/>
              </a:defRPr>
            </a:lvl4pPr>
            <a:lvl5pPr lvl="4" algn="ctr" rtl="0">
              <a:lnSpc>
                <a:spcPct val="100000"/>
              </a:lnSpc>
              <a:spcBef>
                <a:spcPts val="0"/>
              </a:spcBef>
              <a:spcAft>
                <a:spcPts val="0"/>
              </a:spcAft>
              <a:buNone/>
              <a:defRPr sz="1600">
                <a:latin typeface="Comfortaa Medium"/>
                <a:ea typeface="Comfortaa Medium"/>
                <a:cs typeface="Comfortaa Medium"/>
                <a:sym typeface="Comfortaa Medium"/>
              </a:defRPr>
            </a:lvl5pPr>
            <a:lvl6pPr lvl="5" algn="ctr" rtl="0">
              <a:lnSpc>
                <a:spcPct val="100000"/>
              </a:lnSpc>
              <a:spcBef>
                <a:spcPts val="0"/>
              </a:spcBef>
              <a:spcAft>
                <a:spcPts val="0"/>
              </a:spcAft>
              <a:buNone/>
              <a:defRPr sz="1600">
                <a:latin typeface="Comfortaa Medium"/>
                <a:ea typeface="Comfortaa Medium"/>
                <a:cs typeface="Comfortaa Medium"/>
                <a:sym typeface="Comfortaa Medium"/>
              </a:defRPr>
            </a:lvl6pPr>
            <a:lvl7pPr lvl="6" algn="ctr" rtl="0">
              <a:lnSpc>
                <a:spcPct val="100000"/>
              </a:lnSpc>
              <a:spcBef>
                <a:spcPts val="0"/>
              </a:spcBef>
              <a:spcAft>
                <a:spcPts val="0"/>
              </a:spcAft>
              <a:buNone/>
              <a:defRPr sz="1600">
                <a:latin typeface="Comfortaa Medium"/>
                <a:ea typeface="Comfortaa Medium"/>
                <a:cs typeface="Comfortaa Medium"/>
                <a:sym typeface="Comfortaa Medium"/>
              </a:defRPr>
            </a:lvl7pPr>
            <a:lvl8pPr lvl="7" algn="ctr" rtl="0">
              <a:lnSpc>
                <a:spcPct val="100000"/>
              </a:lnSpc>
              <a:spcBef>
                <a:spcPts val="0"/>
              </a:spcBef>
              <a:spcAft>
                <a:spcPts val="0"/>
              </a:spcAft>
              <a:buNone/>
              <a:defRPr sz="1600">
                <a:latin typeface="Comfortaa Medium"/>
                <a:ea typeface="Comfortaa Medium"/>
                <a:cs typeface="Comfortaa Medium"/>
                <a:sym typeface="Comfortaa Medium"/>
              </a:defRPr>
            </a:lvl8pPr>
            <a:lvl9pPr lvl="8" algn="ctr" rtl="0">
              <a:lnSpc>
                <a:spcPct val="100000"/>
              </a:lnSpc>
              <a:spcBef>
                <a:spcPts val="0"/>
              </a:spcBef>
              <a:spcAft>
                <a:spcPts val="0"/>
              </a:spcAft>
              <a:buNone/>
              <a:defRPr sz="1600">
                <a:latin typeface="Comfortaa Medium"/>
                <a:ea typeface="Comfortaa Medium"/>
                <a:cs typeface="Comfortaa Medium"/>
                <a:sym typeface="Comfortaa Medium"/>
              </a:defRPr>
            </a:lvl9pPr>
          </a:lstStyle>
          <a:p>
            <a:endParaRPr/>
          </a:p>
        </p:txBody>
      </p:sp>
      <p:sp>
        <p:nvSpPr>
          <p:cNvPr id="561" name="Google Shape;561;p65"/>
          <p:cNvSpPr/>
          <p:nvPr/>
        </p:nvSpPr>
        <p:spPr>
          <a:xfrm rot="-2700000" flipH="1">
            <a:off x="6492354" y="3128683"/>
            <a:ext cx="538391" cy="524815"/>
          </a:xfrm>
          <a:prstGeom prst="halfFrame">
            <a:avLst>
              <a:gd name="adj1" fmla="val 29052"/>
              <a:gd name="adj2" fmla="val 82103"/>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2" name="Google Shape;562;p65"/>
          <p:cNvSpPr txBox="1">
            <a:spLocks noGrp="1"/>
          </p:cNvSpPr>
          <p:nvPr>
            <p:ph type="subTitle" idx="14"/>
          </p:nvPr>
        </p:nvSpPr>
        <p:spPr>
          <a:xfrm>
            <a:off x="5817000" y="3456014"/>
            <a:ext cx="1889100" cy="367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b="1">
                <a:latin typeface="Rubik"/>
                <a:ea typeface="Rubik"/>
                <a:cs typeface="Rubik"/>
                <a:sym typeface="Rubik"/>
              </a:defRPr>
            </a:lvl1pPr>
            <a:lvl2pPr lvl="1" algn="ctr" rtl="0">
              <a:lnSpc>
                <a:spcPct val="100000"/>
              </a:lnSpc>
              <a:spcBef>
                <a:spcPts val="0"/>
              </a:spcBef>
              <a:spcAft>
                <a:spcPts val="0"/>
              </a:spcAft>
              <a:buNone/>
              <a:defRPr b="1">
                <a:latin typeface="Rubik"/>
                <a:ea typeface="Rubik"/>
                <a:cs typeface="Rubik"/>
                <a:sym typeface="Rubik"/>
              </a:defRPr>
            </a:lvl2pPr>
            <a:lvl3pPr lvl="2" algn="ctr" rtl="0">
              <a:lnSpc>
                <a:spcPct val="100000"/>
              </a:lnSpc>
              <a:spcBef>
                <a:spcPts val="0"/>
              </a:spcBef>
              <a:spcAft>
                <a:spcPts val="0"/>
              </a:spcAft>
              <a:buNone/>
              <a:defRPr b="1">
                <a:latin typeface="Rubik"/>
                <a:ea typeface="Rubik"/>
                <a:cs typeface="Rubik"/>
                <a:sym typeface="Rubik"/>
              </a:defRPr>
            </a:lvl3pPr>
            <a:lvl4pPr lvl="3" algn="ctr" rtl="0">
              <a:lnSpc>
                <a:spcPct val="100000"/>
              </a:lnSpc>
              <a:spcBef>
                <a:spcPts val="0"/>
              </a:spcBef>
              <a:spcAft>
                <a:spcPts val="0"/>
              </a:spcAft>
              <a:buNone/>
              <a:defRPr b="1">
                <a:latin typeface="Rubik"/>
                <a:ea typeface="Rubik"/>
                <a:cs typeface="Rubik"/>
                <a:sym typeface="Rubik"/>
              </a:defRPr>
            </a:lvl4pPr>
            <a:lvl5pPr lvl="4" algn="ctr" rtl="0">
              <a:lnSpc>
                <a:spcPct val="100000"/>
              </a:lnSpc>
              <a:spcBef>
                <a:spcPts val="0"/>
              </a:spcBef>
              <a:spcAft>
                <a:spcPts val="0"/>
              </a:spcAft>
              <a:buNone/>
              <a:defRPr b="1">
                <a:latin typeface="Rubik"/>
                <a:ea typeface="Rubik"/>
                <a:cs typeface="Rubik"/>
                <a:sym typeface="Rubik"/>
              </a:defRPr>
            </a:lvl5pPr>
            <a:lvl6pPr lvl="5" algn="ctr" rtl="0">
              <a:lnSpc>
                <a:spcPct val="100000"/>
              </a:lnSpc>
              <a:spcBef>
                <a:spcPts val="0"/>
              </a:spcBef>
              <a:spcAft>
                <a:spcPts val="0"/>
              </a:spcAft>
              <a:buNone/>
              <a:defRPr b="1">
                <a:latin typeface="Rubik"/>
                <a:ea typeface="Rubik"/>
                <a:cs typeface="Rubik"/>
                <a:sym typeface="Rubik"/>
              </a:defRPr>
            </a:lvl6pPr>
            <a:lvl7pPr lvl="6" algn="ctr" rtl="0">
              <a:lnSpc>
                <a:spcPct val="100000"/>
              </a:lnSpc>
              <a:spcBef>
                <a:spcPts val="0"/>
              </a:spcBef>
              <a:spcAft>
                <a:spcPts val="0"/>
              </a:spcAft>
              <a:buNone/>
              <a:defRPr b="1">
                <a:latin typeface="Rubik"/>
                <a:ea typeface="Rubik"/>
                <a:cs typeface="Rubik"/>
                <a:sym typeface="Rubik"/>
              </a:defRPr>
            </a:lvl7pPr>
            <a:lvl8pPr lvl="7" algn="ctr" rtl="0">
              <a:lnSpc>
                <a:spcPct val="100000"/>
              </a:lnSpc>
              <a:spcBef>
                <a:spcPts val="0"/>
              </a:spcBef>
              <a:spcAft>
                <a:spcPts val="0"/>
              </a:spcAft>
              <a:buNone/>
              <a:defRPr b="1">
                <a:latin typeface="Rubik"/>
                <a:ea typeface="Rubik"/>
                <a:cs typeface="Rubik"/>
                <a:sym typeface="Rubik"/>
              </a:defRPr>
            </a:lvl8pPr>
            <a:lvl9pPr lvl="8" algn="ctr" rtl="0">
              <a:lnSpc>
                <a:spcPct val="100000"/>
              </a:lnSpc>
              <a:spcBef>
                <a:spcPts val="0"/>
              </a:spcBef>
              <a:spcAft>
                <a:spcPts val="0"/>
              </a:spcAft>
              <a:buNone/>
              <a:defRPr b="1">
                <a:latin typeface="Rubik"/>
                <a:ea typeface="Rubik"/>
                <a:cs typeface="Rubik"/>
                <a:sym typeface="Rubik"/>
              </a:defRPr>
            </a:lvl9pPr>
          </a:lstStyle>
          <a:p>
            <a:endParaRPr/>
          </a:p>
        </p:txBody>
      </p:sp>
      <p:sp>
        <p:nvSpPr>
          <p:cNvPr id="563" name="Google Shape;563;p65"/>
          <p:cNvSpPr txBox="1">
            <a:spLocks noGrp="1"/>
          </p:cNvSpPr>
          <p:nvPr>
            <p:ph type="title" idx="15" hasCustomPrompt="1"/>
          </p:nvPr>
        </p:nvSpPr>
        <p:spPr>
          <a:xfrm>
            <a:off x="6502499" y="3065315"/>
            <a:ext cx="51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1600">
                <a:solidFill>
                  <a:schemeClr val="lt1"/>
                </a:solidFill>
              </a:defRPr>
            </a:lvl1pPr>
            <a:lvl2pPr lvl="1" algn="ctr" rtl="0">
              <a:spcBef>
                <a:spcPts val="0"/>
              </a:spcBef>
              <a:spcAft>
                <a:spcPts val="0"/>
              </a:spcAft>
              <a:buClr>
                <a:schemeClr val="dk1"/>
              </a:buClr>
              <a:buSzPts val="2000"/>
              <a:buNone/>
              <a:defRPr sz="2000" b="1">
                <a:solidFill>
                  <a:schemeClr val="dk1"/>
                </a:solidFill>
              </a:defRPr>
            </a:lvl2pPr>
            <a:lvl3pPr lvl="2" algn="ctr" rtl="0">
              <a:spcBef>
                <a:spcPts val="0"/>
              </a:spcBef>
              <a:spcAft>
                <a:spcPts val="0"/>
              </a:spcAft>
              <a:buClr>
                <a:schemeClr val="dk1"/>
              </a:buClr>
              <a:buSzPts val="2000"/>
              <a:buNone/>
              <a:defRPr sz="2000" b="1">
                <a:solidFill>
                  <a:schemeClr val="dk1"/>
                </a:solidFill>
              </a:defRPr>
            </a:lvl3pPr>
            <a:lvl4pPr lvl="3" algn="ctr" rtl="0">
              <a:spcBef>
                <a:spcPts val="0"/>
              </a:spcBef>
              <a:spcAft>
                <a:spcPts val="0"/>
              </a:spcAft>
              <a:buClr>
                <a:schemeClr val="dk1"/>
              </a:buClr>
              <a:buSzPts val="2000"/>
              <a:buNone/>
              <a:defRPr sz="2000" b="1">
                <a:solidFill>
                  <a:schemeClr val="dk1"/>
                </a:solidFill>
              </a:defRPr>
            </a:lvl4pPr>
            <a:lvl5pPr lvl="4" algn="ctr" rtl="0">
              <a:spcBef>
                <a:spcPts val="0"/>
              </a:spcBef>
              <a:spcAft>
                <a:spcPts val="0"/>
              </a:spcAft>
              <a:buClr>
                <a:schemeClr val="dk1"/>
              </a:buClr>
              <a:buSzPts val="2000"/>
              <a:buNone/>
              <a:defRPr sz="2000" b="1">
                <a:solidFill>
                  <a:schemeClr val="dk1"/>
                </a:solidFill>
              </a:defRPr>
            </a:lvl5pPr>
            <a:lvl6pPr lvl="5" algn="ctr" rtl="0">
              <a:spcBef>
                <a:spcPts val="0"/>
              </a:spcBef>
              <a:spcAft>
                <a:spcPts val="0"/>
              </a:spcAft>
              <a:buClr>
                <a:schemeClr val="dk1"/>
              </a:buClr>
              <a:buSzPts val="2000"/>
              <a:buNone/>
              <a:defRPr sz="2000" b="1">
                <a:solidFill>
                  <a:schemeClr val="dk1"/>
                </a:solidFill>
              </a:defRPr>
            </a:lvl6pPr>
            <a:lvl7pPr lvl="6" algn="ctr" rtl="0">
              <a:spcBef>
                <a:spcPts val="0"/>
              </a:spcBef>
              <a:spcAft>
                <a:spcPts val="0"/>
              </a:spcAft>
              <a:buClr>
                <a:schemeClr val="dk1"/>
              </a:buClr>
              <a:buSzPts val="2000"/>
              <a:buNone/>
              <a:defRPr sz="2000" b="1">
                <a:solidFill>
                  <a:schemeClr val="dk1"/>
                </a:solidFill>
              </a:defRPr>
            </a:lvl7pPr>
            <a:lvl8pPr lvl="7" algn="ctr" rtl="0">
              <a:spcBef>
                <a:spcPts val="0"/>
              </a:spcBef>
              <a:spcAft>
                <a:spcPts val="0"/>
              </a:spcAft>
              <a:buClr>
                <a:schemeClr val="dk1"/>
              </a:buClr>
              <a:buSzPts val="2000"/>
              <a:buNone/>
              <a:defRPr sz="2000" b="1">
                <a:solidFill>
                  <a:schemeClr val="dk1"/>
                </a:solidFill>
              </a:defRPr>
            </a:lvl8pPr>
            <a:lvl9pPr lvl="8" algn="ctr" rtl="0">
              <a:spcBef>
                <a:spcPts val="0"/>
              </a:spcBef>
              <a:spcAft>
                <a:spcPts val="0"/>
              </a:spcAft>
              <a:buClr>
                <a:schemeClr val="dk1"/>
              </a:buClr>
              <a:buSzPts val="2000"/>
              <a:buNone/>
              <a:defRPr sz="2000" b="1">
                <a:solidFill>
                  <a:schemeClr val="dk1"/>
                </a:solidFill>
              </a:defRPr>
            </a:lvl9pPr>
          </a:lstStyle>
          <a:p>
            <a:r>
              <a:t>xx%</a:t>
            </a:r>
          </a:p>
        </p:txBody>
      </p:sp>
      <p:sp>
        <p:nvSpPr>
          <p:cNvPr id="564" name="Google Shape;564;p65"/>
          <p:cNvSpPr/>
          <p:nvPr/>
        </p:nvSpPr>
        <p:spPr>
          <a:xfrm>
            <a:off x="50" y="4599425"/>
            <a:ext cx="9144000" cy="551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565" name="Google Shape;565;p65"/>
          <p:cNvSpPr/>
          <p:nvPr/>
        </p:nvSpPr>
        <p:spPr>
          <a:xfrm rot="-2700000">
            <a:off x="4175351" y="4202750"/>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5"/>
          <p:cNvSpPr/>
          <p:nvPr/>
        </p:nvSpPr>
        <p:spPr>
          <a:xfrm rot="-2700000">
            <a:off x="8748976" y="703825"/>
            <a:ext cx="793374" cy="7933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ly Title 3">
  <p:cSld name="BLANK_1_1_1_1_1_1_1_1_1_1_1_1_1_1_1_1_1_1_1_1">
    <p:spTree>
      <p:nvGrpSpPr>
        <p:cNvPr id="1" name="Shape 567"/>
        <p:cNvGrpSpPr/>
        <p:nvPr/>
      </p:nvGrpSpPr>
      <p:grpSpPr>
        <a:xfrm>
          <a:off x="0" y="0"/>
          <a:ext cx="0" cy="0"/>
          <a:chOff x="0" y="0"/>
          <a:chExt cx="0" cy="0"/>
        </a:xfrm>
      </p:grpSpPr>
      <p:sp>
        <p:nvSpPr>
          <p:cNvPr id="568" name="Google Shape;568;p66"/>
          <p:cNvSpPr/>
          <p:nvPr/>
        </p:nvSpPr>
        <p:spPr>
          <a:xfrm>
            <a:off x="8084750" y="0"/>
            <a:ext cx="798000" cy="515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6"/>
          <p:cNvSpPr/>
          <p:nvPr/>
        </p:nvSpPr>
        <p:spPr>
          <a:xfrm rot="-2700000">
            <a:off x="8598657" y="4096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6"/>
          <p:cNvSpPr/>
          <p:nvPr/>
        </p:nvSpPr>
        <p:spPr>
          <a:xfrm rot="-2700000">
            <a:off x="8598657" y="16643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6"/>
          <p:cNvSpPr/>
          <p:nvPr/>
        </p:nvSpPr>
        <p:spPr>
          <a:xfrm rot="-2700000">
            <a:off x="8598657" y="29191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6"/>
          <p:cNvSpPr/>
          <p:nvPr/>
        </p:nvSpPr>
        <p:spPr>
          <a:xfrm rot="-2700000">
            <a:off x="8598657" y="417385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6"/>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ly Title 10">
  <p:cSld name="BLANK_1_1_1_1_1_1_1_1_1_1_1_1_1_1_1_1_1_1_1_1_1">
    <p:spTree>
      <p:nvGrpSpPr>
        <p:cNvPr id="1" name="Shape 574"/>
        <p:cNvGrpSpPr/>
        <p:nvPr/>
      </p:nvGrpSpPr>
      <p:grpSpPr>
        <a:xfrm>
          <a:off x="0" y="0"/>
          <a:ext cx="0" cy="0"/>
          <a:chOff x="0" y="0"/>
          <a:chExt cx="0" cy="0"/>
        </a:xfrm>
      </p:grpSpPr>
      <p:sp>
        <p:nvSpPr>
          <p:cNvPr id="575" name="Google Shape;575;p67"/>
          <p:cNvSpPr txBox="1">
            <a:spLocks noGrp="1"/>
          </p:cNvSpPr>
          <p:nvPr>
            <p:ph type="title"/>
          </p:nvPr>
        </p:nvSpPr>
        <p:spPr>
          <a:xfrm>
            <a:off x="713250" y="53147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576" name="Google Shape;576;p67"/>
          <p:cNvSpPr/>
          <p:nvPr/>
        </p:nvSpPr>
        <p:spPr>
          <a:xfrm>
            <a:off x="50" y="4599425"/>
            <a:ext cx="9144000" cy="55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577" name="Google Shape;577;p67"/>
          <p:cNvSpPr/>
          <p:nvPr/>
        </p:nvSpPr>
        <p:spPr>
          <a:xfrm rot="-2700000">
            <a:off x="4175351" y="420275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7"/>
          <p:cNvSpPr/>
          <p:nvPr/>
        </p:nvSpPr>
        <p:spPr>
          <a:xfrm rot="-2700000">
            <a:off x="8759776" y="78565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7"/>
          <p:cNvSpPr/>
          <p:nvPr/>
        </p:nvSpPr>
        <p:spPr>
          <a:xfrm rot="-2700000">
            <a:off x="8759776" y="2022675"/>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7"/>
          <p:cNvSpPr/>
          <p:nvPr/>
        </p:nvSpPr>
        <p:spPr>
          <a:xfrm rot="-2700000">
            <a:off x="8759776" y="3259700"/>
            <a:ext cx="793374" cy="79337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52" name="Google Shape;52;p8"/>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200"/>
              <a:buNone/>
              <a:defRPr sz="50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 name="Google Shape;53;p8"/>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Font typeface="Montserrat Light"/>
              <a:buNone/>
              <a:defRPr sz="1600">
                <a:latin typeface="Comfortaa Medium"/>
                <a:ea typeface="Comfortaa Medium"/>
                <a:cs typeface="Comfortaa Medium"/>
                <a:sym typeface="Comfortaa Medium"/>
              </a:defRPr>
            </a:lvl1pPr>
            <a:lvl2pPr lvl="1"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lt1"/>
              </a:buClr>
              <a:buSzPts val="1200"/>
              <a:buFont typeface="Montserrat Light"/>
              <a:buNone/>
              <a:defRPr sz="1200">
                <a:solidFill>
                  <a:schemeClr val="lt1"/>
                </a:solidFill>
                <a:latin typeface="Montserrat Light"/>
                <a:ea typeface="Montserrat Light"/>
                <a:cs typeface="Montserrat Light"/>
                <a:sym typeface="Montserrat Light"/>
              </a:defRPr>
            </a:lvl9pPr>
          </a:lstStyle>
          <a:p>
            <a:endParaRPr/>
          </a:p>
        </p:txBody>
      </p:sp>
      <p:sp>
        <p:nvSpPr>
          <p:cNvPr id="54" name="Google Shape;54;p8"/>
          <p:cNvSpPr/>
          <p:nvPr/>
        </p:nvSpPr>
        <p:spPr>
          <a:xfrm>
            <a:off x="4572000" y="0"/>
            <a:ext cx="4310700" cy="515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2700000">
            <a:off x="8602032" y="2290307"/>
            <a:ext cx="569787" cy="5697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2700000">
            <a:off x="4287107" y="938832"/>
            <a:ext cx="569787" cy="56978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2700000">
            <a:off x="4287107" y="3682932"/>
            <a:ext cx="569787" cy="56978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
          <p:cNvSpPr/>
          <p:nvPr/>
        </p:nvSpPr>
        <p:spPr>
          <a:xfrm>
            <a:off x="50" y="4599425"/>
            <a:ext cx="9144000" cy="55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0" name="Google Shape;60;p9"/>
          <p:cNvSpPr txBox="1">
            <a:spLocks noGrp="1"/>
          </p:cNvSpPr>
          <p:nvPr>
            <p:ph type="subTitle" idx="1"/>
          </p:nvPr>
        </p:nvSpPr>
        <p:spPr>
          <a:xfrm>
            <a:off x="713250" y="1104175"/>
            <a:ext cx="3858600" cy="146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9"/>
          <p:cNvSpPr txBox="1">
            <a:spLocks noGrp="1"/>
          </p:cNvSpPr>
          <p:nvPr>
            <p:ph type="title"/>
          </p:nvPr>
        </p:nvSpPr>
        <p:spPr>
          <a:xfrm>
            <a:off x="713250" y="531475"/>
            <a:ext cx="3858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2400" b="1">
                <a:latin typeface="Rubik"/>
                <a:ea typeface="Rubik"/>
                <a:cs typeface="Rubik"/>
                <a:sym typeface="Rubik"/>
              </a:defRPr>
            </a:lvl1pPr>
            <a:lvl2pPr lvl="1"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2400" b="1">
                <a:solidFill>
                  <a:schemeClr val="dk2"/>
                </a:solidFill>
                <a:latin typeface="Rubik"/>
                <a:ea typeface="Rubik"/>
                <a:cs typeface="Rubik"/>
                <a:sym typeface="Rubik"/>
              </a:defRPr>
            </a:lvl9pPr>
          </a:lstStyle>
          <a:p>
            <a:endParaRPr/>
          </a:p>
        </p:txBody>
      </p:sp>
      <p:sp>
        <p:nvSpPr>
          <p:cNvPr id="62" name="Google Shape;62;p9"/>
          <p:cNvSpPr/>
          <p:nvPr/>
        </p:nvSpPr>
        <p:spPr>
          <a:xfrm rot="-2700000">
            <a:off x="877551" y="4202750"/>
            <a:ext cx="793374" cy="7933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p:nvPr/>
        </p:nvSpPr>
        <p:spPr>
          <a:xfrm rot="-2700000">
            <a:off x="8748976" y="2175075"/>
            <a:ext cx="793374" cy="7933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sp>
        <p:nvSpPr>
          <p:cNvPr id="65" name="Google Shape;65;p10"/>
          <p:cNvSpPr/>
          <p:nvPr/>
        </p:nvSpPr>
        <p:spPr>
          <a:xfrm rot="-1843335">
            <a:off x="5715748" y="-2295225"/>
            <a:ext cx="7030853" cy="7030853"/>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5835075" y="557375"/>
            <a:ext cx="2578500" cy="305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3000"/>
              <a:buFont typeface="Montserrat SemiBold"/>
              <a:buNone/>
              <a:defRPr sz="3000">
                <a:solidFill>
                  <a:schemeClr val="lt1"/>
                </a:solidFill>
              </a:defRPr>
            </a:lvl1pPr>
            <a:lvl2pPr lvl="1"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2pPr>
            <a:lvl3pPr lvl="2"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3pPr>
            <a:lvl4pPr lvl="3"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4pPr>
            <a:lvl5pPr lvl="4"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5pPr>
            <a:lvl6pPr lvl="5"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6pPr>
            <a:lvl7pPr lvl="6"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7pPr>
            <a:lvl8pPr lvl="7"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8pPr>
            <a:lvl9pPr lvl="8" algn="ctr"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1475"/>
            <a:ext cx="7717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1pPr>
            <a:lvl2pPr lvl="1">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2pPr>
            <a:lvl3pPr lvl="2">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3pPr>
            <a:lvl4pPr lvl="3">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4pPr>
            <a:lvl5pPr lvl="4">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5pPr>
            <a:lvl6pPr lvl="5">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6pPr>
            <a:lvl7pPr lvl="6">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7pPr>
            <a:lvl8pPr lvl="7">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8pPr>
            <a:lvl9pPr lvl="8">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9pPr>
          </a:lstStyle>
          <a:p>
            <a:endParaRPr/>
          </a:p>
        </p:txBody>
      </p:sp>
      <p:sp>
        <p:nvSpPr>
          <p:cNvPr id="7" name="Google Shape;7;p1"/>
          <p:cNvSpPr txBox="1">
            <a:spLocks noGrp="1"/>
          </p:cNvSpPr>
          <p:nvPr>
            <p:ph type="body" idx="1"/>
          </p:nvPr>
        </p:nvSpPr>
        <p:spPr>
          <a:xfrm>
            <a:off x="713225" y="1404725"/>
            <a:ext cx="7717500" cy="31983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15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impactalamance.org/conference-center/"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8"/>
          <p:cNvSpPr/>
          <p:nvPr/>
        </p:nvSpPr>
        <p:spPr>
          <a:xfrm>
            <a:off x="0" y="0"/>
            <a:ext cx="91440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586" name="Google Shape;586;p68"/>
          <p:cNvPicPr preferRelativeResize="0"/>
          <p:nvPr/>
        </p:nvPicPr>
        <p:blipFill>
          <a:blip r:embed="rId3">
            <a:alphaModFix/>
          </a:blip>
          <a:stretch>
            <a:fillRect/>
          </a:stretch>
        </p:blipFill>
        <p:spPr>
          <a:xfrm>
            <a:off x="2515239" y="775750"/>
            <a:ext cx="4365425" cy="3056650"/>
          </a:xfrm>
          <a:prstGeom prst="rect">
            <a:avLst/>
          </a:prstGeom>
          <a:solidFill>
            <a:schemeClr val="lt1"/>
          </a:solidFill>
          <a:ln>
            <a:noFill/>
          </a:ln>
        </p:spPr>
      </p:pic>
    </p:spTree>
  </p:cSld>
  <p:clrMapOvr>
    <a:masterClrMapping/>
  </p:clrMapOvr>
  <mc:AlternateContent xmlns:mc="http://schemas.openxmlformats.org/markup-compatibility/2006" xmlns:p14="http://schemas.microsoft.com/office/powerpoint/2010/main">
    <mc:Choice Requires="p14">
      <p:transition spd="slow" p14:dur="2000" advTm="14895"/>
    </mc:Choice>
    <mc:Fallback xmlns="">
      <p:transition spd="slow" advTm="1489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1"/>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11" name="Google Shape;611;p71"/>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12" name="Google Shape;612;p71"/>
          <p:cNvSpPr/>
          <p:nvPr/>
        </p:nvSpPr>
        <p:spPr>
          <a:xfrm>
            <a:off x="0" y="-90500"/>
            <a:ext cx="91440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13" name="Google Shape;613;p71"/>
          <p:cNvSpPr/>
          <p:nvPr/>
        </p:nvSpPr>
        <p:spPr>
          <a:xfrm>
            <a:off x="-65000" y="1265125"/>
            <a:ext cx="9209100" cy="3991500"/>
          </a:xfrm>
          <a:prstGeom prst="rect">
            <a:avLst/>
          </a:prstGeom>
          <a:solidFill>
            <a:srgbClr val="633293"/>
          </a:solidFill>
          <a:ln w="9525" cap="flat" cmpd="sng">
            <a:solidFill>
              <a:srgbClr val="63329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14" name="Google Shape;614;p71"/>
          <p:cNvSpPr txBox="1"/>
          <p:nvPr/>
        </p:nvSpPr>
        <p:spPr>
          <a:xfrm>
            <a:off x="-559925" y="243625"/>
            <a:ext cx="10263900" cy="10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Rubik"/>
                <a:ea typeface="Rubik"/>
                <a:cs typeface="Rubik"/>
                <a:sym typeface="Rubik"/>
              </a:rPr>
              <a:t>Impact Alamance Building &amp; Conference Space</a:t>
            </a:r>
            <a:endParaRPr sz="2400" b="1">
              <a:solidFill>
                <a:schemeClr val="dk1"/>
              </a:solidFill>
              <a:latin typeface="Rubik"/>
              <a:ea typeface="Rubik"/>
              <a:cs typeface="Rubik"/>
              <a:sym typeface="Rubik"/>
            </a:endParaRPr>
          </a:p>
          <a:p>
            <a:pPr marL="0" lvl="0" indent="0" algn="ctr" rtl="0">
              <a:spcBef>
                <a:spcPts val="0"/>
              </a:spcBef>
              <a:spcAft>
                <a:spcPts val="0"/>
              </a:spcAft>
              <a:buNone/>
            </a:pPr>
            <a:r>
              <a:rPr lang="en" sz="1800">
                <a:solidFill>
                  <a:srgbClr val="77777A"/>
                </a:solidFill>
                <a:highlight>
                  <a:srgbClr val="FFFFFF"/>
                </a:highlight>
                <a:latin typeface="Comfortaa"/>
                <a:ea typeface="Comfortaa"/>
                <a:cs typeface="Comfortaa"/>
                <a:sym typeface="Comfortaa"/>
              </a:rPr>
              <a:t> </a:t>
            </a:r>
            <a:r>
              <a:rPr lang="en" sz="1600">
                <a:solidFill>
                  <a:srgbClr val="77777A"/>
                </a:solidFill>
                <a:highlight>
                  <a:srgbClr val="FFFFFF"/>
                </a:highlight>
                <a:latin typeface="Comfortaa"/>
                <a:ea typeface="Comfortaa"/>
                <a:cs typeface="Comfortaa"/>
                <a:sym typeface="Comfortaa"/>
              </a:rPr>
              <a:t>Conference rooms are available to be </a:t>
            </a:r>
            <a:r>
              <a:rPr lang="en" sz="1600" u="sng">
                <a:solidFill>
                  <a:schemeClr val="hlink"/>
                </a:solidFill>
                <a:highlight>
                  <a:srgbClr val="FFFFFF"/>
                </a:highlight>
                <a:latin typeface="Comfortaa"/>
                <a:ea typeface="Comfortaa"/>
                <a:cs typeface="Comfortaa"/>
                <a:sym typeface="Comfortaa"/>
                <a:hlinkClick r:id="rId3"/>
              </a:rPr>
              <a:t>reserved</a:t>
            </a:r>
            <a:r>
              <a:rPr lang="en" sz="1600">
                <a:solidFill>
                  <a:srgbClr val="77777A"/>
                </a:solidFill>
                <a:highlight>
                  <a:srgbClr val="FFFFFF"/>
                </a:highlight>
                <a:latin typeface="Comfortaa"/>
                <a:ea typeface="Comfortaa"/>
                <a:cs typeface="Comfortaa"/>
                <a:sym typeface="Comfortaa"/>
              </a:rPr>
              <a:t> Monday-Friday, 8:00 a.m. – 5:00 p.m</a:t>
            </a:r>
            <a:r>
              <a:rPr lang="en" sz="1800">
                <a:solidFill>
                  <a:schemeClr val="dk1"/>
                </a:solidFill>
                <a:latin typeface="Comfortaa"/>
                <a:ea typeface="Comfortaa"/>
                <a:cs typeface="Comfortaa"/>
                <a:sym typeface="Comfortaa"/>
              </a:rPr>
              <a:t> </a:t>
            </a:r>
            <a:endParaRPr sz="1800">
              <a:solidFill>
                <a:schemeClr val="dk1"/>
              </a:solidFill>
              <a:latin typeface="Comfortaa"/>
              <a:ea typeface="Comfortaa"/>
              <a:cs typeface="Comfortaa"/>
              <a:sym typeface="Comfortaa"/>
            </a:endParaRPr>
          </a:p>
        </p:txBody>
      </p:sp>
      <p:pic>
        <p:nvPicPr>
          <p:cNvPr id="615" name="Google Shape;615;p71"/>
          <p:cNvPicPr preferRelativeResize="0"/>
          <p:nvPr/>
        </p:nvPicPr>
        <p:blipFill>
          <a:blip r:embed="rId4">
            <a:alphaModFix/>
          </a:blip>
          <a:stretch>
            <a:fillRect/>
          </a:stretch>
        </p:blipFill>
        <p:spPr>
          <a:xfrm rot="5400000">
            <a:off x="2848387" y="1860375"/>
            <a:ext cx="3392025" cy="2705675"/>
          </a:xfrm>
          <a:prstGeom prst="rect">
            <a:avLst/>
          </a:prstGeom>
          <a:noFill/>
          <a:ln>
            <a:noFill/>
          </a:ln>
        </p:spPr>
      </p:pic>
      <p:pic>
        <p:nvPicPr>
          <p:cNvPr id="616" name="Google Shape;616;p71"/>
          <p:cNvPicPr preferRelativeResize="0"/>
          <p:nvPr/>
        </p:nvPicPr>
        <p:blipFill>
          <a:blip r:embed="rId5">
            <a:alphaModFix/>
          </a:blip>
          <a:stretch>
            <a:fillRect/>
          </a:stretch>
        </p:blipFill>
        <p:spPr>
          <a:xfrm>
            <a:off x="240623" y="1497850"/>
            <a:ext cx="2733052" cy="3430700"/>
          </a:xfrm>
          <a:prstGeom prst="rect">
            <a:avLst/>
          </a:prstGeom>
          <a:noFill/>
          <a:ln>
            <a:noFill/>
          </a:ln>
        </p:spPr>
      </p:pic>
      <p:pic>
        <p:nvPicPr>
          <p:cNvPr id="617" name="Google Shape;617;p71"/>
          <p:cNvPicPr preferRelativeResize="0"/>
          <p:nvPr/>
        </p:nvPicPr>
        <p:blipFill>
          <a:blip r:embed="rId6">
            <a:alphaModFix/>
          </a:blip>
          <a:stretch>
            <a:fillRect/>
          </a:stretch>
        </p:blipFill>
        <p:spPr>
          <a:xfrm>
            <a:off x="6171125" y="1502357"/>
            <a:ext cx="2733050" cy="34216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7321"/>
    </mc:Choice>
    <mc:Fallback xmlns="">
      <p:transition spd="slow" advTm="3732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0"/>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848" name="Google Shape;848;p90"/>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849" name="Google Shape;849;p90"/>
          <p:cNvSpPr/>
          <p:nvPr/>
        </p:nvSpPr>
        <p:spPr>
          <a:xfrm>
            <a:off x="0" y="100"/>
            <a:ext cx="91440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850" name="Google Shape;850;p90"/>
          <p:cNvPicPr preferRelativeResize="0"/>
          <p:nvPr/>
        </p:nvPicPr>
        <p:blipFill>
          <a:blip r:embed="rId3">
            <a:alphaModFix/>
          </a:blip>
          <a:stretch>
            <a:fillRect/>
          </a:stretch>
        </p:blipFill>
        <p:spPr>
          <a:xfrm>
            <a:off x="1591525" y="0"/>
            <a:ext cx="6064438" cy="5057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8616"/>
    </mc:Choice>
    <mc:Fallback xmlns="">
      <p:transition spd="slow" advTm="2861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9"/>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18" name="Google Shape;718;p79"/>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19" name="Google Shape;719;p79"/>
          <p:cNvSpPr/>
          <p:nvPr/>
        </p:nvSpPr>
        <p:spPr>
          <a:xfrm>
            <a:off x="-240450" y="-9051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720" name="Google Shape;720;p79"/>
          <p:cNvSpPr/>
          <p:nvPr/>
        </p:nvSpPr>
        <p:spPr>
          <a:xfrm>
            <a:off x="1383200" y="60750"/>
            <a:ext cx="7702800" cy="188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721" name="Google Shape;721;p79"/>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722" name="Google Shape;722;p79"/>
          <p:cNvPicPr preferRelativeResize="0"/>
          <p:nvPr/>
        </p:nvPicPr>
        <p:blipFill>
          <a:blip r:embed="rId3">
            <a:alphaModFix/>
          </a:blip>
          <a:stretch>
            <a:fillRect/>
          </a:stretch>
        </p:blipFill>
        <p:spPr>
          <a:xfrm>
            <a:off x="-25825" y="-45250"/>
            <a:ext cx="9195649" cy="5233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3918"/>
    </mc:Choice>
    <mc:Fallback xmlns="">
      <p:transition spd="slow" advTm="3391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1"/>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41" name="Google Shape;741;p81"/>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42" name="Google Shape;742;p81"/>
          <p:cNvSpPr/>
          <p:nvPr/>
        </p:nvSpPr>
        <p:spPr>
          <a:xfrm>
            <a:off x="-55626" y="0"/>
            <a:ext cx="926415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743" name="Google Shape;743;p81"/>
          <p:cNvSpPr/>
          <p:nvPr/>
        </p:nvSpPr>
        <p:spPr>
          <a:xfrm>
            <a:off x="3571374" y="-90525"/>
            <a:ext cx="5572625" cy="5347200"/>
          </a:xfrm>
          <a:prstGeom prst="rect">
            <a:avLst/>
          </a:prstGeom>
          <a:solidFill>
            <a:srgbClr val="6AA34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744" name="Google Shape;744;p81"/>
          <p:cNvPicPr preferRelativeResize="0"/>
          <p:nvPr/>
        </p:nvPicPr>
        <p:blipFill>
          <a:blip r:embed="rId3">
            <a:alphaModFix/>
          </a:blip>
          <a:stretch>
            <a:fillRect/>
          </a:stretch>
        </p:blipFill>
        <p:spPr>
          <a:xfrm>
            <a:off x="196025" y="4365800"/>
            <a:ext cx="929675" cy="643225"/>
          </a:xfrm>
          <a:prstGeom prst="rect">
            <a:avLst/>
          </a:prstGeom>
          <a:solidFill>
            <a:schemeClr val="lt1"/>
          </a:solidFill>
          <a:ln>
            <a:noFill/>
          </a:ln>
        </p:spPr>
      </p:pic>
      <p:sp>
        <p:nvSpPr>
          <p:cNvPr id="745" name="Google Shape;745;p81"/>
          <p:cNvSpPr txBox="1"/>
          <p:nvPr/>
        </p:nvSpPr>
        <p:spPr>
          <a:xfrm>
            <a:off x="3792425" y="724875"/>
            <a:ext cx="4932600" cy="4531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Competitive one-time grant opportunity up to $50,000 </a:t>
            </a:r>
            <a:endParaRPr sz="1800">
              <a:solidFill>
                <a:schemeClr val="lt1"/>
              </a:solidFill>
              <a:latin typeface="Comfortaa"/>
              <a:ea typeface="Comfortaa"/>
              <a:cs typeface="Comfortaa"/>
              <a:sym typeface="Comfortaa"/>
            </a:endParaRPr>
          </a:p>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Grant awards are for equipment and supply needs only.</a:t>
            </a:r>
            <a:endParaRPr sz="1800">
              <a:solidFill>
                <a:schemeClr val="lt1"/>
              </a:solidFill>
              <a:latin typeface="Comfortaa"/>
              <a:ea typeface="Comfortaa"/>
              <a:cs typeface="Comfortaa"/>
              <a:sym typeface="Comfortaa"/>
            </a:endParaRPr>
          </a:p>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Must address one or more of the social determinants of health as identified in the 2024 Alamance County Community Health Assessment </a:t>
            </a:r>
            <a:endParaRPr sz="1800">
              <a:solidFill>
                <a:schemeClr val="lt1"/>
              </a:solidFill>
              <a:latin typeface="Comfortaa"/>
              <a:ea typeface="Comfortaa"/>
              <a:cs typeface="Comfortaa"/>
              <a:sym typeface="Comfortaa"/>
            </a:endParaRPr>
          </a:p>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p:txBody>
      </p:sp>
      <p:sp>
        <p:nvSpPr>
          <p:cNvPr id="746" name="Google Shape;746;p81"/>
          <p:cNvSpPr txBox="1"/>
          <p:nvPr/>
        </p:nvSpPr>
        <p:spPr>
          <a:xfrm>
            <a:off x="193325" y="1672788"/>
            <a:ext cx="3549000" cy="7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dk1"/>
                </a:solidFill>
                <a:latin typeface="Rubik"/>
                <a:ea typeface="Rubik"/>
                <a:cs typeface="Rubik"/>
                <a:sym typeface="Rubik"/>
              </a:rPr>
              <a:t>Progress &amp; Enhancement Grant  </a:t>
            </a:r>
            <a:endParaRPr sz="3200" b="1">
              <a:solidFill>
                <a:schemeClr val="dk1"/>
              </a:solidFill>
              <a:latin typeface="Rubik"/>
              <a:ea typeface="Rubik"/>
              <a:cs typeface="Rubik"/>
              <a:sym typeface="Rubik"/>
            </a:endParaRPr>
          </a:p>
          <a:p>
            <a:pPr marL="0" lvl="0" indent="0" algn="l" rtl="0">
              <a:spcBef>
                <a:spcPts val="0"/>
              </a:spcBef>
              <a:spcAft>
                <a:spcPts val="0"/>
              </a:spcAft>
              <a:buNone/>
            </a:pPr>
            <a:endParaRPr sz="3500" b="1">
              <a:solidFill>
                <a:schemeClr val="dk1"/>
              </a:solidFill>
              <a:latin typeface="Rubik"/>
              <a:ea typeface="Rubik"/>
              <a:cs typeface="Rubik"/>
              <a:sym typeface="Rubik"/>
            </a:endParaRPr>
          </a:p>
          <a:p>
            <a:pPr marL="0" lvl="0" indent="0" algn="l" rtl="0">
              <a:spcBef>
                <a:spcPts val="0"/>
              </a:spcBef>
              <a:spcAft>
                <a:spcPts val="0"/>
              </a:spcAft>
              <a:buNone/>
            </a:pPr>
            <a:endParaRPr sz="1800">
              <a:solidFill>
                <a:schemeClr val="dk1"/>
              </a:solidFill>
              <a:latin typeface="Comfortaa"/>
              <a:ea typeface="Comfortaa"/>
              <a:cs typeface="Comfortaa"/>
              <a:sym typeface="Comfortaa"/>
            </a:endParaRPr>
          </a:p>
        </p:txBody>
      </p:sp>
      <p:sp>
        <p:nvSpPr>
          <p:cNvPr id="748" name="Google Shape;748;p81"/>
          <p:cNvSpPr txBox="1"/>
          <p:nvPr/>
        </p:nvSpPr>
        <p:spPr>
          <a:xfrm>
            <a:off x="196025" y="2603300"/>
            <a:ext cx="3230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slow" p14:dur="2000" advTm="31302"/>
    </mc:Choice>
    <mc:Fallback xmlns="">
      <p:transition spd="slow" advTm="3130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82"/>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54" name="Google Shape;754;p82"/>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55" name="Google Shape;755;p82"/>
          <p:cNvSpPr/>
          <p:nvPr/>
        </p:nvSpPr>
        <p:spPr>
          <a:xfrm>
            <a:off x="-240450" y="-9051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756" name="Google Shape;756;p82"/>
          <p:cNvSpPr txBox="1"/>
          <p:nvPr/>
        </p:nvSpPr>
        <p:spPr>
          <a:xfrm>
            <a:off x="196025" y="2603300"/>
            <a:ext cx="3230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ubik"/>
              <a:ea typeface="Rubik"/>
              <a:cs typeface="Rubik"/>
              <a:sym typeface="Rubik"/>
            </a:endParaRPr>
          </a:p>
        </p:txBody>
      </p:sp>
      <p:pic>
        <p:nvPicPr>
          <p:cNvPr id="757" name="Google Shape;757;p82"/>
          <p:cNvPicPr preferRelativeResize="0"/>
          <p:nvPr/>
        </p:nvPicPr>
        <p:blipFill>
          <a:blip r:embed="rId3">
            <a:alphaModFix/>
          </a:blip>
          <a:stretch>
            <a:fillRect/>
          </a:stretch>
        </p:blipFill>
        <p:spPr>
          <a:xfrm>
            <a:off x="1077275" y="-90500"/>
            <a:ext cx="7129600" cy="53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6103"/>
    </mc:Choice>
    <mc:Fallback xmlns="">
      <p:transition spd="slow" advTm="161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83"/>
          <p:cNvSpPr/>
          <p:nvPr/>
        </p:nvSpPr>
        <p:spPr>
          <a:xfrm>
            <a:off x="3571375" y="0"/>
            <a:ext cx="5572500" cy="5143500"/>
          </a:xfrm>
          <a:prstGeom prst="rect">
            <a:avLst/>
          </a:prstGeom>
          <a:solidFill>
            <a:srgbClr val="1782C5"/>
          </a:solidFill>
          <a:ln w="9525" cap="flat" cmpd="sng">
            <a:solidFill>
              <a:srgbClr val="1782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763" name="Google Shape;763;p83"/>
          <p:cNvPicPr preferRelativeResize="0"/>
          <p:nvPr/>
        </p:nvPicPr>
        <p:blipFill>
          <a:blip r:embed="rId3">
            <a:alphaModFix/>
          </a:blip>
          <a:stretch>
            <a:fillRect/>
          </a:stretch>
        </p:blipFill>
        <p:spPr>
          <a:xfrm>
            <a:off x="196025" y="4393175"/>
            <a:ext cx="886475" cy="613350"/>
          </a:xfrm>
          <a:prstGeom prst="rect">
            <a:avLst/>
          </a:prstGeom>
          <a:solidFill>
            <a:schemeClr val="lt1"/>
          </a:solidFill>
          <a:ln>
            <a:noFill/>
          </a:ln>
        </p:spPr>
      </p:pic>
      <p:sp>
        <p:nvSpPr>
          <p:cNvPr id="764" name="Google Shape;764;p83"/>
          <p:cNvSpPr txBox="1"/>
          <p:nvPr/>
        </p:nvSpPr>
        <p:spPr>
          <a:xfrm>
            <a:off x="3571375" y="337400"/>
            <a:ext cx="5293200" cy="4531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p:txBody>
      </p:sp>
      <p:sp>
        <p:nvSpPr>
          <p:cNvPr id="765" name="Google Shape;765;p83"/>
          <p:cNvSpPr txBox="1"/>
          <p:nvPr/>
        </p:nvSpPr>
        <p:spPr>
          <a:xfrm>
            <a:off x="196025" y="2603300"/>
            <a:ext cx="3230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ubik"/>
              <a:ea typeface="Rubik"/>
              <a:cs typeface="Rubik"/>
              <a:sym typeface="Rubik"/>
            </a:endParaRPr>
          </a:p>
        </p:txBody>
      </p:sp>
      <p:sp>
        <p:nvSpPr>
          <p:cNvPr id="766" name="Google Shape;766;p83"/>
          <p:cNvSpPr txBox="1"/>
          <p:nvPr/>
        </p:nvSpPr>
        <p:spPr>
          <a:xfrm>
            <a:off x="196025" y="1330725"/>
            <a:ext cx="3230100" cy="284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500" b="1">
                <a:solidFill>
                  <a:schemeClr val="dk1"/>
                </a:solidFill>
                <a:latin typeface="Rubik"/>
                <a:ea typeface="Rubik"/>
                <a:cs typeface="Rubik"/>
                <a:sym typeface="Rubik"/>
              </a:rPr>
              <a:t>Past Examples of Grants Awarded </a:t>
            </a:r>
            <a:endParaRPr sz="3500" b="1">
              <a:solidFill>
                <a:schemeClr val="dk1"/>
              </a:solidFill>
              <a:latin typeface="Rubik"/>
              <a:ea typeface="Rubik"/>
              <a:cs typeface="Rubik"/>
              <a:sym typeface="Rubik"/>
            </a:endParaRPr>
          </a:p>
        </p:txBody>
      </p:sp>
      <p:pic>
        <p:nvPicPr>
          <p:cNvPr id="2" name="Picture 1">
            <a:extLst>
              <a:ext uri="{FF2B5EF4-FFF2-40B4-BE49-F238E27FC236}">
                <a16:creationId xmlns:a16="http://schemas.microsoft.com/office/drawing/2014/main" id="{1FA7CC28-CB1D-8345-A72B-21FB70A91C02}"/>
              </a:ext>
            </a:extLst>
          </p:cNvPr>
          <p:cNvPicPr>
            <a:picLocks noChangeAspect="1"/>
          </p:cNvPicPr>
          <p:nvPr/>
        </p:nvPicPr>
        <p:blipFill>
          <a:blip r:embed="rId4"/>
          <a:srcRect l="12153" t="16427" r="-457" b="413"/>
          <a:stretch>
            <a:fillRect/>
          </a:stretch>
        </p:blipFill>
        <p:spPr>
          <a:xfrm>
            <a:off x="6546127" y="2689535"/>
            <a:ext cx="2456120" cy="2248387"/>
          </a:xfrm>
          <a:prstGeom prst="rect">
            <a:avLst/>
          </a:prstGeom>
        </p:spPr>
      </p:pic>
      <p:pic>
        <p:nvPicPr>
          <p:cNvPr id="3" name="Picture 2">
            <a:extLst>
              <a:ext uri="{FF2B5EF4-FFF2-40B4-BE49-F238E27FC236}">
                <a16:creationId xmlns:a16="http://schemas.microsoft.com/office/drawing/2014/main" id="{C920429E-FB40-23BC-0D22-EC045FCAAD99}"/>
              </a:ext>
            </a:extLst>
          </p:cNvPr>
          <p:cNvPicPr>
            <a:picLocks noChangeAspect="1"/>
          </p:cNvPicPr>
          <p:nvPr/>
        </p:nvPicPr>
        <p:blipFill>
          <a:blip r:embed="rId5"/>
          <a:srcRect l="12745" t="17405" r="-403" b="-908"/>
          <a:stretch>
            <a:fillRect/>
          </a:stretch>
        </p:blipFill>
        <p:spPr>
          <a:xfrm>
            <a:off x="6544416" y="288504"/>
            <a:ext cx="2461564" cy="2269944"/>
          </a:xfrm>
          <a:prstGeom prst="rect">
            <a:avLst/>
          </a:prstGeom>
        </p:spPr>
      </p:pic>
      <p:pic>
        <p:nvPicPr>
          <p:cNvPr id="4" name="Picture 3">
            <a:extLst>
              <a:ext uri="{FF2B5EF4-FFF2-40B4-BE49-F238E27FC236}">
                <a16:creationId xmlns:a16="http://schemas.microsoft.com/office/drawing/2014/main" id="{3DBCB6C7-F570-30FC-42D2-1C82148CE339}"/>
              </a:ext>
            </a:extLst>
          </p:cNvPr>
          <p:cNvPicPr>
            <a:picLocks noChangeAspect="1"/>
          </p:cNvPicPr>
          <p:nvPr/>
        </p:nvPicPr>
        <p:blipFill>
          <a:blip r:embed="rId6"/>
          <a:stretch>
            <a:fillRect/>
          </a:stretch>
        </p:blipFill>
        <p:spPr>
          <a:xfrm>
            <a:off x="4045374" y="1213325"/>
            <a:ext cx="2315012" cy="29530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821"/>
    </mc:Choice>
    <mc:Fallback xmlns="">
      <p:transition spd="slow" advTm="6182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1">
          <a:extLst>
            <a:ext uri="{FF2B5EF4-FFF2-40B4-BE49-F238E27FC236}">
              <a16:creationId xmlns:a16="http://schemas.microsoft.com/office/drawing/2014/main" id="{ED5A82A3-14AD-5D1A-96BA-515E99B827E9}"/>
            </a:ext>
          </a:extLst>
        </p:cNvPr>
        <p:cNvGrpSpPr/>
        <p:nvPr/>
      </p:nvGrpSpPr>
      <p:grpSpPr>
        <a:xfrm>
          <a:off x="0" y="0"/>
          <a:ext cx="0" cy="0"/>
          <a:chOff x="0" y="0"/>
          <a:chExt cx="0" cy="0"/>
        </a:xfrm>
      </p:grpSpPr>
      <p:sp>
        <p:nvSpPr>
          <p:cNvPr id="762" name="Google Shape;762;p83">
            <a:extLst>
              <a:ext uri="{FF2B5EF4-FFF2-40B4-BE49-F238E27FC236}">
                <a16:creationId xmlns:a16="http://schemas.microsoft.com/office/drawing/2014/main" id="{049B97D0-6B2D-722E-8171-165E0A1199A7}"/>
              </a:ext>
            </a:extLst>
          </p:cNvPr>
          <p:cNvSpPr/>
          <p:nvPr/>
        </p:nvSpPr>
        <p:spPr>
          <a:xfrm>
            <a:off x="9800" y="0"/>
            <a:ext cx="9134075" cy="5143500"/>
          </a:xfrm>
          <a:prstGeom prst="rect">
            <a:avLst/>
          </a:prstGeom>
          <a:solidFill>
            <a:schemeClr val="bg1"/>
          </a:solidFill>
          <a:ln w="9525" cap="flat" cmpd="sng">
            <a:solidFill>
              <a:srgbClr val="1782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763" name="Google Shape;763;p83">
            <a:extLst>
              <a:ext uri="{FF2B5EF4-FFF2-40B4-BE49-F238E27FC236}">
                <a16:creationId xmlns:a16="http://schemas.microsoft.com/office/drawing/2014/main" id="{02B39B54-EEED-F635-9C9C-326143C5154D}"/>
              </a:ext>
            </a:extLst>
          </p:cNvPr>
          <p:cNvPicPr preferRelativeResize="0"/>
          <p:nvPr/>
        </p:nvPicPr>
        <p:blipFill>
          <a:blip r:embed="rId3">
            <a:alphaModFix/>
          </a:blip>
          <a:stretch>
            <a:fillRect/>
          </a:stretch>
        </p:blipFill>
        <p:spPr>
          <a:xfrm>
            <a:off x="8247725" y="4413254"/>
            <a:ext cx="886475" cy="613350"/>
          </a:xfrm>
          <a:prstGeom prst="rect">
            <a:avLst/>
          </a:prstGeom>
          <a:solidFill>
            <a:schemeClr val="lt1"/>
          </a:solidFill>
          <a:ln>
            <a:noFill/>
          </a:ln>
        </p:spPr>
      </p:pic>
      <p:sp>
        <p:nvSpPr>
          <p:cNvPr id="765" name="Google Shape;765;p83">
            <a:extLst>
              <a:ext uri="{FF2B5EF4-FFF2-40B4-BE49-F238E27FC236}">
                <a16:creationId xmlns:a16="http://schemas.microsoft.com/office/drawing/2014/main" id="{CCEB5F26-2945-6ABF-94B6-DBDEF72AFEDA}"/>
              </a:ext>
            </a:extLst>
          </p:cNvPr>
          <p:cNvSpPr txBox="1"/>
          <p:nvPr/>
        </p:nvSpPr>
        <p:spPr>
          <a:xfrm>
            <a:off x="4113683" y="2571750"/>
            <a:ext cx="3230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ubik"/>
              <a:ea typeface="Rubik"/>
              <a:cs typeface="Rubik"/>
              <a:sym typeface="Rubik"/>
            </a:endParaRPr>
          </a:p>
        </p:txBody>
      </p:sp>
      <p:sp>
        <p:nvSpPr>
          <p:cNvPr id="766" name="Google Shape;766;p83">
            <a:extLst>
              <a:ext uri="{FF2B5EF4-FFF2-40B4-BE49-F238E27FC236}">
                <a16:creationId xmlns:a16="http://schemas.microsoft.com/office/drawing/2014/main" id="{6AF6C555-F61A-0322-FCE5-515E9450003A}"/>
              </a:ext>
            </a:extLst>
          </p:cNvPr>
          <p:cNvSpPr txBox="1"/>
          <p:nvPr/>
        </p:nvSpPr>
        <p:spPr>
          <a:xfrm>
            <a:off x="219873" y="259629"/>
            <a:ext cx="8471089" cy="91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500" b="1">
                <a:solidFill>
                  <a:schemeClr val="dk1"/>
                </a:solidFill>
                <a:latin typeface="Rubik"/>
                <a:ea typeface="Rubik"/>
                <a:cs typeface="Rubik"/>
                <a:sym typeface="Rubik"/>
              </a:rPr>
              <a:t> Examples of Grants Awarded </a:t>
            </a:r>
            <a:endParaRPr sz="3500" b="1">
              <a:solidFill>
                <a:schemeClr val="dk1"/>
              </a:solidFill>
              <a:latin typeface="Rubik"/>
              <a:ea typeface="Rubik"/>
              <a:cs typeface="Rubik"/>
              <a:sym typeface="Rubik"/>
            </a:endParaRPr>
          </a:p>
        </p:txBody>
      </p:sp>
      <p:pic>
        <p:nvPicPr>
          <p:cNvPr id="3" name="Picture 2">
            <a:extLst>
              <a:ext uri="{FF2B5EF4-FFF2-40B4-BE49-F238E27FC236}">
                <a16:creationId xmlns:a16="http://schemas.microsoft.com/office/drawing/2014/main" id="{82E5AF31-1072-E7A9-2E6A-8B8243D5B964}"/>
              </a:ext>
            </a:extLst>
          </p:cNvPr>
          <p:cNvPicPr>
            <a:picLocks noChangeAspect="1"/>
          </p:cNvPicPr>
          <p:nvPr/>
        </p:nvPicPr>
        <p:blipFill>
          <a:blip r:embed="rId4"/>
          <a:stretch>
            <a:fillRect/>
          </a:stretch>
        </p:blipFill>
        <p:spPr>
          <a:xfrm>
            <a:off x="495714" y="1393097"/>
            <a:ext cx="1973078" cy="2630770"/>
          </a:xfrm>
          <a:prstGeom prst="rect">
            <a:avLst/>
          </a:prstGeom>
        </p:spPr>
      </p:pic>
      <p:pic>
        <p:nvPicPr>
          <p:cNvPr id="4" name="Picture 3">
            <a:extLst>
              <a:ext uri="{FF2B5EF4-FFF2-40B4-BE49-F238E27FC236}">
                <a16:creationId xmlns:a16="http://schemas.microsoft.com/office/drawing/2014/main" id="{FCF73FE0-D00E-0425-D407-E4674140EF04}"/>
              </a:ext>
            </a:extLst>
          </p:cNvPr>
          <p:cNvPicPr>
            <a:picLocks noChangeAspect="1"/>
          </p:cNvPicPr>
          <p:nvPr/>
        </p:nvPicPr>
        <p:blipFill>
          <a:blip r:embed="rId5"/>
          <a:stretch>
            <a:fillRect/>
          </a:stretch>
        </p:blipFill>
        <p:spPr>
          <a:xfrm>
            <a:off x="2954706" y="1393097"/>
            <a:ext cx="3001422" cy="2224131"/>
          </a:xfrm>
          <a:prstGeom prst="rect">
            <a:avLst/>
          </a:prstGeom>
        </p:spPr>
      </p:pic>
      <p:pic>
        <p:nvPicPr>
          <p:cNvPr id="5" name="Picture 4">
            <a:extLst>
              <a:ext uri="{FF2B5EF4-FFF2-40B4-BE49-F238E27FC236}">
                <a16:creationId xmlns:a16="http://schemas.microsoft.com/office/drawing/2014/main" id="{88351BB1-E139-DF90-BD60-760BC2AF207B}"/>
              </a:ext>
            </a:extLst>
          </p:cNvPr>
          <p:cNvPicPr>
            <a:picLocks noChangeAspect="1"/>
          </p:cNvPicPr>
          <p:nvPr/>
        </p:nvPicPr>
        <p:blipFill>
          <a:blip r:embed="rId6"/>
          <a:stretch>
            <a:fillRect/>
          </a:stretch>
        </p:blipFill>
        <p:spPr>
          <a:xfrm>
            <a:off x="6357376" y="1393097"/>
            <a:ext cx="2333586" cy="2630770"/>
          </a:xfrm>
          <a:prstGeom prst="rect">
            <a:avLst/>
          </a:prstGeom>
        </p:spPr>
      </p:pic>
    </p:spTree>
    <p:extLst>
      <p:ext uri="{BB962C8B-B14F-4D97-AF65-F5344CB8AC3E}">
        <p14:creationId xmlns:p14="http://schemas.microsoft.com/office/powerpoint/2010/main" val="4097804437"/>
      </p:ext>
    </p:extLst>
  </p:cSld>
  <p:clrMapOvr>
    <a:masterClrMapping/>
  </p:clrMapOvr>
  <mc:AlternateContent xmlns:mc="http://schemas.openxmlformats.org/markup-compatibility/2006" xmlns:p14="http://schemas.microsoft.com/office/powerpoint/2010/main">
    <mc:Choice Requires="p14">
      <p:transition spd="slow" p14:dur="2000" advTm="71550"/>
    </mc:Choice>
    <mc:Fallback xmlns="">
      <p:transition spd="slow" advTm="7155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5"/>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85" name="Google Shape;785;p85"/>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86" name="Google Shape;786;p85"/>
          <p:cNvSpPr/>
          <p:nvPr/>
        </p:nvSpPr>
        <p:spPr>
          <a:xfrm>
            <a:off x="0" y="-90500"/>
            <a:ext cx="93843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787" name="Google Shape;787;p85"/>
          <p:cNvSpPr/>
          <p:nvPr/>
        </p:nvSpPr>
        <p:spPr>
          <a:xfrm>
            <a:off x="3571375" y="-90525"/>
            <a:ext cx="5812800" cy="5347200"/>
          </a:xfrm>
          <a:prstGeom prst="rect">
            <a:avLst/>
          </a:prstGeom>
          <a:solidFill>
            <a:srgbClr val="F26122"/>
          </a:solidFill>
          <a:ln w="9525" cap="flat" cmpd="sng">
            <a:solidFill>
              <a:srgbClr val="F2612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788" name="Google Shape;788;p85"/>
          <p:cNvPicPr preferRelativeResize="0"/>
          <p:nvPr/>
        </p:nvPicPr>
        <p:blipFill>
          <a:blip r:embed="rId3">
            <a:alphaModFix/>
          </a:blip>
          <a:stretch>
            <a:fillRect/>
          </a:stretch>
        </p:blipFill>
        <p:spPr>
          <a:xfrm>
            <a:off x="196025" y="4408432"/>
            <a:ext cx="881700" cy="610043"/>
          </a:xfrm>
          <a:prstGeom prst="rect">
            <a:avLst/>
          </a:prstGeom>
          <a:solidFill>
            <a:schemeClr val="lt1"/>
          </a:solidFill>
          <a:ln>
            <a:noFill/>
          </a:ln>
        </p:spPr>
      </p:pic>
      <p:sp>
        <p:nvSpPr>
          <p:cNvPr id="789" name="Google Shape;789;p85"/>
          <p:cNvSpPr txBox="1"/>
          <p:nvPr/>
        </p:nvSpPr>
        <p:spPr>
          <a:xfrm>
            <a:off x="3831325" y="486675"/>
            <a:ext cx="5293200" cy="4531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501 (c)(3) nonprofit must be in Alamance County, serving Alamance County residents </a:t>
            </a:r>
            <a:endParaRPr sz="1800">
              <a:solidFill>
                <a:schemeClr val="lt1"/>
              </a:solidFill>
              <a:latin typeface="Comfortaa"/>
              <a:ea typeface="Comfortaa"/>
              <a:cs typeface="Comfortaa"/>
              <a:sym typeface="Comfortaa"/>
            </a:endParaRPr>
          </a:p>
          <a:p>
            <a:pPr marL="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Must have 501 (c)(3) status for at least 2 years </a:t>
            </a:r>
          </a:p>
          <a:p>
            <a:pPr marL="114300" lvl="0" algn="l" rtl="0">
              <a:spcBef>
                <a:spcPts val="0"/>
              </a:spcBef>
              <a:spcAft>
                <a:spcPts val="0"/>
              </a:spcAft>
              <a:buClr>
                <a:schemeClr val="lt1"/>
              </a:buClr>
              <a:buSzPts val="1800"/>
            </a:pPr>
            <a:endParaRPr lang="en"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Equipment must be used on a consistent basis (at least weekly) </a:t>
            </a:r>
          </a:p>
          <a:p>
            <a:pPr marL="114300" lvl="0" algn="l" rtl="0">
              <a:spcBef>
                <a:spcPts val="0"/>
              </a:spcBef>
              <a:spcAft>
                <a:spcPts val="0"/>
              </a:spcAft>
              <a:buClr>
                <a:schemeClr val="lt1"/>
              </a:buClr>
              <a:buSzPts val="1800"/>
            </a:pPr>
            <a:endParaRPr lang="en"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Organizations that rec</a:t>
            </a:r>
            <a:r>
              <a:rPr lang="en-US" sz="1800">
                <a:solidFill>
                  <a:schemeClr val="lt1"/>
                </a:solidFill>
                <a:latin typeface="Comfortaa"/>
                <a:ea typeface="Comfortaa"/>
                <a:cs typeface="Comfortaa"/>
                <a:sym typeface="Comfortaa"/>
              </a:rPr>
              <a:t>ei</a:t>
            </a:r>
            <a:r>
              <a:rPr lang="en" sz="1800">
                <a:solidFill>
                  <a:schemeClr val="lt1"/>
                </a:solidFill>
                <a:latin typeface="Comfortaa"/>
                <a:ea typeface="Comfortaa"/>
                <a:cs typeface="Comfortaa"/>
                <a:sym typeface="Comfortaa"/>
              </a:rPr>
              <a:t>ved funding from Progress &amp; Enhancement in 2025 are not eligible to apply until 2027 </a:t>
            </a:r>
          </a:p>
          <a:p>
            <a:pPr marL="457200" lvl="0" indent="-342900" algn="l" rtl="0">
              <a:spcBef>
                <a:spcPts val="0"/>
              </a:spcBef>
              <a:spcAft>
                <a:spcPts val="0"/>
              </a:spcAft>
              <a:buClr>
                <a:schemeClr val="lt1"/>
              </a:buClr>
              <a:buSzPts val="1800"/>
              <a:buFont typeface="Comfortaa"/>
              <a:buChar char="●"/>
            </a:pPr>
            <a:endParaRPr lang="en"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Only one application can be accepted per organization / tax ID </a:t>
            </a:r>
            <a:endParaRPr sz="1800">
              <a:solidFill>
                <a:schemeClr val="lt1"/>
              </a:solidFill>
              <a:latin typeface="Comfortaa"/>
              <a:ea typeface="Comfortaa"/>
              <a:cs typeface="Comfortaa"/>
              <a:sym typeface="Comfortaa"/>
            </a:endParaRPr>
          </a:p>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lvl="0" indent="0" algn="l" rtl="0">
              <a:spcBef>
                <a:spcPts val="0"/>
              </a:spcBef>
              <a:spcAft>
                <a:spcPts val="0"/>
              </a:spcAft>
              <a:buNone/>
            </a:pPr>
            <a:endParaRPr sz="1800">
              <a:solidFill>
                <a:schemeClr val="lt1"/>
              </a:solidFill>
              <a:latin typeface="Comfortaa"/>
              <a:ea typeface="Comfortaa"/>
              <a:cs typeface="Comfortaa"/>
              <a:sym typeface="Comfortaa"/>
            </a:endParaRPr>
          </a:p>
        </p:txBody>
      </p:sp>
      <p:sp>
        <p:nvSpPr>
          <p:cNvPr id="791" name="Google Shape;791;p85"/>
          <p:cNvSpPr txBox="1"/>
          <p:nvPr/>
        </p:nvSpPr>
        <p:spPr>
          <a:xfrm>
            <a:off x="81625" y="2331525"/>
            <a:ext cx="3230100" cy="8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Rubik"/>
                <a:ea typeface="Rubik"/>
                <a:cs typeface="Rubik"/>
                <a:sym typeface="Rubik"/>
              </a:rPr>
              <a:t>Eligibility</a:t>
            </a:r>
            <a:endParaRPr sz="3000">
              <a:solidFill>
                <a:schemeClr val="dk1"/>
              </a:solidFill>
              <a:latin typeface="Rubik"/>
              <a:ea typeface="Rubik"/>
              <a:cs typeface="Rubik"/>
              <a:sym typeface="Rubik"/>
            </a:endParaRPr>
          </a:p>
        </p:txBody>
      </p:sp>
      <p:sp>
        <p:nvSpPr>
          <p:cNvPr id="792" name="Google Shape;792;p85"/>
          <p:cNvSpPr txBox="1"/>
          <p:nvPr/>
        </p:nvSpPr>
        <p:spPr>
          <a:xfrm>
            <a:off x="19475" y="1227300"/>
            <a:ext cx="3511229" cy="14713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chemeClr val="dk1"/>
                </a:solidFill>
                <a:latin typeface="Rubik"/>
                <a:ea typeface="Rubik"/>
                <a:cs typeface="Rubik"/>
                <a:sym typeface="Rubik"/>
              </a:rPr>
              <a:t>Progress &amp; Enhancement  </a:t>
            </a:r>
            <a:endParaRPr sz="3500" b="1">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slow" p14:dur="2000" advTm="41056"/>
    </mc:Choice>
    <mc:Fallback xmlns="">
      <p:transition spd="slow" advTm="410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86"/>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99" name="Google Shape;799;p86"/>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800" name="Google Shape;800;p86"/>
          <p:cNvSpPr/>
          <p:nvPr/>
        </p:nvSpPr>
        <p:spPr>
          <a:xfrm>
            <a:off x="0" y="0"/>
            <a:ext cx="9384600" cy="525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801" name="Google Shape;801;p86"/>
          <p:cNvSpPr/>
          <p:nvPr/>
        </p:nvSpPr>
        <p:spPr>
          <a:xfrm>
            <a:off x="3571375" y="-90525"/>
            <a:ext cx="5813100" cy="5347200"/>
          </a:xfrm>
          <a:prstGeom prst="rect">
            <a:avLst/>
          </a:prstGeom>
          <a:solidFill>
            <a:srgbClr val="6AA342"/>
          </a:solidFill>
          <a:ln w="9525" cap="flat" cmpd="sng">
            <a:solidFill>
              <a:srgbClr val="6AA3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802" name="Google Shape;802;p86"/>
          <p:cNvPicPr preferRelativeResize="0"/>
          <p:nvPr/>
        </p:nvPicPr>
        <p:blipFill>
          <a:blip r:embed="rId3">
            <a:alphaModFix/>
          </a:blip>
          <a:stretch>
            <a:fillRect/>
          </a:stretch>
        </p:blipFill>
        <p:spPr>
          <a:xfrm>
            <a:off x="151200" y="4509009"/>
            <a:ext cx="787500" cy="544867"/>
          </a:xfrm>
          <a:prstGeom prst="rect">
            <a:avLst/>
          </a:prstGeom>
          <a:solidFill>
            <a:schemeClr val="lt1"/>
          </a:solidFill>
          <a:ln>
            <a:noFill/>
          </a:ln>
        </p:spPr>
      </p:pic>
      <p:sp>
        <p:nvSpPr>
          <p:cNvPr id="803" name="Google Shape;803;p86"/>
          <p:cNvSpPr txBox="1"/>
          <p:nvPr/>
        </p:nvSpPr>
        <p:spPr>
          <a:xfrm>
            <a:off x="3699600" y="522076"/>
            <a:ext cx="5293200" cy="4531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Organizations that cannot provide a W9/IRS letter stating their 501(c)(3) status </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Organizations that have a grant request that exceeds their total assets </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Individuals </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Political causes, candidates, organizations or campaigns </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For-profit organizations </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Public, charter or private schools</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Individual churches </a:t>
            </a: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Grants for operations, programs or to fund new or existing staff  </a:t>
            </a:r>
            <a:endParaRPr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Sports teams </a:t>
            </a:r>
            <a:endParaRPr sz="1800">
              <a:solidFill>
                <a:schemeClr val="lt1"/>
              </a:solidFill>
              <a:latin typeface="Comfortaa"/>
              <a:ea typeface="Comfortaa"/>
              <a:cs typeface="Comfortaa"/>
              <a:sym typeface="Comfortaa"/>
            </a:endParaRPr>
          </a:p>
        </p:txBody>
      </p:sp>
      <p:sp>
        <p:nvSpPr>
          <p:cNvPr id="804" name="Google Shape;804;p86"/>
          <p:cNvSpPr txBox="1"/>
          <p:nvPr/>
        </p:nvSpPr>
        <p:spPr>
          <a:xfrm>
            <a:off x="196025" y="2603300"/>
            <a:ext cx="3230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ubik"/>
              <a:ea typeface="Rubik"/>
              <a:cs typeface="Rubik"/>
              <a:sym typeface="Rubik"/>
            </a:endParaRPr>
          </a:p>
        </p:txBody>
      </p:sp>
      <p:sp>
        <p:nvSpPr>
          <p:cNvPr id="805" name="Google Shape;805;p86"/>
          <p:cNvSpPr txBox="1"/>
          <p:nvPr/>
        </p:nvSpPr>
        <p:spPr>
          <a:xfrm>
            <a:off x="0" y="2007150"/>
            <a:ext cx="32301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chemeClr val="dk1"/>
                </a:solidFill>
                <a:latin typeface="Rubik"/>
                <a:ea typeface="Rubik"/>
                <a:cs typeface="Rubik"/>
                <a:sym typeface="Rubik"/>
              </a:rPr>
              <a:t>Not Eligible</a:t>
            </a:r>
            <a:endParaRPr sz="3500" b="1">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slow" p14:dur="2000" advTm="31635"/>
    </mc:Choice>
    <mc:Fallback xmlns="">
      <p:transition spd="slow" advTm="3163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7"/>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811" name="Google Shape;811;p87"/>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812" name="Google Shape;812;p87"/>
          <p:cNvSpPr/>
          <p:nvPr/>
        </p:nvSpPr>
        <p:spPr>
          <a:xfrm>
            <a:off x="0" y="-90500"/>
            <a:ext cx="93843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813" name="Google Shape;813;p87"/>
          <p:cNvSpPr/>
          <p:nvPr/>
        </p:nvSpPr>
        <p:spPr>
          <a:xfrm>
            <a:off x="3375200" y="-90525"/>
            <a:ext cx="6009300" cy="5347200"/>
          </a:xfrm>
          <a:prstGeom prst="rect">
            <a:avLst/>
          </a:prstGeom>
          <a:solidFill>
            <a:srgbClr val="1782C5"/>
          </a:solidFill>
          <a:ln w="9525" cap="flat" cmpd="sng">
            <a:solidFill>
              <a:srgbClr val="1782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814" name="Google Shape;814;p87"/>
          <p:cNvPicPr preferRelativeResize="0"/>
          <p:nvPr/>
        </p:nvPicPr>
        <p:blipFill>
          <a:blip r:embed="rId3">
            <a:alphaModFix/>
          </a:blip>
          <a:stretch>
            <a:fillRect/>
          </a:stretch>
        </p:blipFill>
        <p:spPr>
          <a:xfrm>
            <a:off x="151125" y="4287025"/>
            <a:ext cx="1011138" cy="699600"/>
          </a:xfrm>
          <a:prstGeom prst="rect">
            <a:avLst/>
          </a:prstGeom>
          <a:solidFill>
            <a:schemeClr val="lt1"/>
          </a:solidFill>
          <a:ln>
            <a:noFill/>
          </a:ln>
        </p:spPr>
      </p:pic>
      <p:sp>
        <p:nvSpPr>
          <p:cNvPr id="815" name="Google Shape;815;p87"/>
          <p:cNvSpPr txBox="1"/>
          <p:nvPr/>
        </p:nvSpPr>
        <p:spPr>
          <a:xfrm>
            <a:off x="3472443" y="-90550"/>
            <a:ext cx="5231314" cy="45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a:solidFill>
                <a:schemeClr val="lt1"/>
              </a:solidFill>
              <a:latin typeface="Comfortaa"/>
              <a:ea typeface="Comfortaa"/>
              <a:cs typeface="Comfortaa"/>
              <a:sym typeface="Comfortaa"/>
            </a:endParaRPr>
          </a:p>
          <a:p>
            <a:pPr marL="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P</a:t>
            </a:r>
            <a:r>
              <a:rPr lang="en-US" sz="1800" err="1">
                <a:solidFill>
                  <a:schemeClr val="lt1"/>
                </a:solidFill>
                <a:latin typeface="Comfortaa"/>
                <a:ea typeface="Comfortaa"/>
                <a:cs typeface="Comfortaa"/>
                <a:sym typeface="Comfortaa"/>
              </a:rPr>
              <a:t>roven</a:t>
            </a:r>
            <a:r>
              <a:rPr lang="en-US" sz="1800">
                <a:solidFill>
                  <a:schemeClr val="lt1"/>
                </a:solidFill>
                <a:latin typeface="Comfortaa"/>
                <a:ea typeface="Comfortaa"/>
                <a:cs typeface="Comfortaa"/>
                <a:sym typeface="Comfortaa"/>
              </a:rPr>
              <a:t> track record of service in Alamance County </a:t>
            </a:r>
          </a:p>
          <a:p>
            <a:pPr marL="114300" lvl="0" algn="l" rtl="0">
              <a:spcBef>
                <a:spcPts val="0"/>
              </a:spcBef>
              <a:spcAft>
                <a:spcPts val="0"/>
              </a:spcAft>
              <a:buClr>
                <a:schemeClr val="lt1"/>
              </a:buClr>
              <a:buSzPts val="1800"/>
            </a:pPr>
            <a:endParaRPr lang="en-US"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US" sz="1800">
                <a:solidFill>
                  <a:schemeClr val="lt1"/>
                </a:solidFill>
                <a:latin typeface="Comfortaa"/>
                <a:ea typeface="Comfortaa"/>
                <a:cs typeface="Comfortaa"/>
                <a:sym typeface="Comfortaa"/>
              </a:rPr>
              <a:t>How the organization gains insights from people with lived experience in the area of service provided </a:t>
            </a:r>
          </a:p>
          <a:p>
            <a:pPr marL="114300" lvl="0" algn="l" rtl="0">
              <a:spcBef>
                <a:spcPts val="0"/>
              </a:spcBef>
              <a:spcAft>
                <a:spcPts val="0"/>
              </a:spcAft>
              <a:buClr>
                <a:schemeClr val="lt1"/>
              </a:buClr>
              <a:buSzPts val="1800"/>
            </a:pPr>
            <a:endParaRPr lang="en-US"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US" sz="1800">
                <a:solidFill>
                  <a:schemeClr val="lt1"/>
                </a:solidFill>
                <a:latin typeface="Comfortaa"/>
                <a:ea typeface="Comfortaa"/>
                <a:cs typeface="Comfortaa"/>
                <a:sym typeface="Comfortaa"/>
              </a:rPr>
              <a:t>Clear project plans / description of project need</a:t>
            </a:r>
          </a:p>
          <a:p>
            <a:pPr marL="114300" lvl="0" algn="l" rtl="0">
              <a:spcBef>
                <a:spcPts val="0"/>
              </a:spcBef>
              <a:spcAft>
                <a:spcPts val="0"/>
              </a:spcAft>
              <a:buClr>
                <a:schemeClr val="lt1"/>
              </a:buClr>
              <a:buSzPts val="1800"/>
            </a:pPr>
            <a:endParaRPr lang="en-US"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US" sz="1800">
                <a:solidFill>
                  <a:schemeClr val="lt1"/>
                </a:solidFill>
                <a:latin typeface="Comfortaa"/>
                <a:ea typeface="Comfortaa"/>
                <a:cs typeface="Comfortaa"/>
                <a:sym typeface="Comfortaa"/>
              </a:rPr>
              <a:t>Organization capacity to manage the scale of the project</a:t>
            </a:r>
          </a:p>
          <a:p>
            <a:pPr marL="114300" lvl="0" algn="l" rtl="0">
              <a:spcBef>
                <a:spcPts val="0"/>
              </a:spcBef>
              <a:spcAft>
                <a:spcPts val="0"/>
              </a:spcAft>
              <a:buClr>
                <a:schemeClr val="lt1"/>
              </a:buClr>
              <a:buSzPts val="1800"/>
            </a:pPr>
            <a:endParaRPr lang="en-US" sz="1800">
              <a:solidFill>
                <a:schemeClr val="lt1"/>
              </a:solidFill>
              <a:latin typeface="Comfortaa"/>
              <a:ea typeface="Comfortaa"/>
              <a:cs typeface="Comfortaa"/>
              <a:sym typeface="Comfortaa"/>
            </a:endParaRPr>
          </a:p>
          <a:p>
            <a:pPr marL="457200" lvl="0" indent="-342900" algn="l" rtl="0">
              <a:spcBef>
                <a:spcPts val="0"/>
              </a:spcBef>
              <a:spcAft>
                <a:spcPts val="0"/>
              </a:spcAft>
              <a:buClr>
                <a:schemeClr val="lt1"/>
              </a:buClr>
              <a:buSzPts val="1800"/>
              <a:buFont typeface="Comfortaa"/>
              <a:buChar char="●"/>
            </a:pPr>
            <a:r>
              <a:rPr lang="en-US" sz="1800">
                <a:solidFill>
                  <a:schemeClr val="lt1"/>
                </a:solidFill>
                <a:latin typeface="Comfortaa"/>
                <a:ea typeface="Comfortaa"/>
                <a:cs typeface="Comfortaa"/>
                <a:sym typeface="Comfortaa"/>
              </a:rPr>
              <a:t>Ability to sustain any ongoing maintenance costs </a:t>
            </a:r>
          </a:p>
        </p:txBody>
      </p:sp>
      <p:sp>
        <p:nvSpPr>
          <p:cNvPr id="816" name="Google Shape;816;p87"/>
          <p:cNvSpPr txBox="1"/>
          <p:nvPr/>
        </p:nvSpPr>
        <p:spPr>
          <a:xfrm>
            <a:off x="196025" y="2603300"/>
            <a:ext cx="3230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ubik"/>
              <a:ea typeface="Rubik"/>
              <a:cs typeface="Rubik"/>
              <a:sym typeface="Rubik"/>
            </a:endParaRPr>
          </a:p>
        </p:txBody>
      </p:sp>
      <p:sp>
        <p:nvSpPr>
          <p:cNvPr id="817" name="Google Shape;817;p87"/>
          <p:cNvSpPr txBox="1"/>
          <p:nvPr/>
        </p:nvSpPr>
        <p:spPr>
          <a:xfrm>
            <a:off x="0" y="1460463"/>
            <a:ext cx="3230100" cy="6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Rubik"/>
                <a:ea typeface="Rubik"/>
                <a:cs typeface="Rubik"/>
                <a:sym typeface="Rubik"/>
              </a:rPr>
              <a:t>What a strong application will demonstrate </a:t>
            </a:r>
            <a:endParaRPr sz="3000">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slow" p14:dur="2000" advTm="36850"/>
    </mc:Choice>
    <mc:Fallback xmlns="">
      <p:transition spd="slow" advTm="368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9"/>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92" name="Google Shape;592;p69"/>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593" name="Google Shape;593;p69"/>
          <p:cNvSpPr/>
          <p:nvPr/>
        </p:nvSpPr>
        <p:spPr>
          <a:xfrm>
            <a:off x="-240450" y="-9051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594" name="Google Shape;594;p69"/>
          <p:cNvPicPr preferRelativeResize="0"/>
          <p:nvPr/>
        </p:nvPicPr>
        <p:blipFill>
          <a:blip r:embed="rId3">
            <a:alphaModFix/>
          </a:blip>
          <a:stretch>
            <a:fillRect/>
          </a:stretch>
        </p:blipFill>
        <p:spPr>
          <a:xfrm>
            <a:off x="90488" y="871538"/>
            <a:ext cx="8963025" cy="3400425"/>
          </a:xfrm>
          <a:prstGeom prst="rect">
            <a:avLst/>
          </a:prstGeom>
          <a:noFill/>
          <a:ln>
            <a:noFill/>
          </a:ln>
        </p:spPr>
      </p:pic>
      <p:sp>
        <p:nvSpPr>
          <p:cNvPr id="2" name="TextBox 1">
            <a:extLst>
              <a:ext uri="{FF2B5EF4-FFF2-40B4-BE49-F238E27FC236}">
                <a16:creationId xmlns:a16="http://schemas.microsoft.com/office/drawing/2014/main" id="{1504AC2B-53F5-D646-5E8D-12E62BF36826}"/>
              </a:ext>
            </a:extLst>
          </p:cNvPr>
          <p:cNvSpPr txBox="1"/>
          <p:nvPr/>
        </p:nvSpPr>
        <p:spPr>
          <a:xfrm>
            <a:off x="2499919" y="3238325"/>
            <a:ext cx="2072081" cy="584775"/>
          </a:xfrm>
          <a:prstGeom prst="rect">
            <a:avLst/>
          </a:prstGeom>
          <a:solidFill>
            <a:schemeClr val="bg1"/>
          </a:solidFill>
        </p:spPr>
        <p:txBody>
          <a:bodyPr wrap="square" rtlCol="0">
            <a:spAutoFit/>
          </a:bodyPr>
          <a:lstStyle/>
          <a:p>
            <a:pPr algn="ctr"/>
            <a:r>
              <a:rPr lang="en-US" sz="1600">
                <a:solidFill>
                  <a:schemeClr val="tx2">
                    <a:lumMod val="50000"/>
                  </a:schemeClr>
                </a:solidFill>
              </a:rPr>
              <a:t>Progress &amp; Enhancement </a:t>
            </a:r>
          </a:p>
        </p:txBody>
      </p:sp>
    </p:spTree>
  </p:cSld>
  <p:clrMapOvr>
    <a:masterClrMapping/>
  </p:clrMapOvr>
  <mc:AlternateContent xmlns:mc="http://schemas.openxmlformats.org/markup-compatibility/2006" xmlns:p14="http://schemas.microsoft.com/office/powerpoint/2010/main">
    <mc:Choice Requires="p14">
      <p:transition spd="slow" p14:dur="2000" advTm="18957"/>
    </mc:Choice>
    <mc:Fallback xmlns="">
      <p:transition spd="slow" advTm="1895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9"/>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839" name="Google Shape;839;p89"/>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840" name="Google Shape;840;p89"/>
          <p:cNvSpPr/>
          <p:nvPr/>
        </p:nvSpPr>
        <p:spPr>
          <a:xfrm>
            <a:off x="250" y="0"/>
            <a:ext cx="91440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841" name="Google Shape;841;p89"/>
          <p:cNvSpPr txBox="1"/>
          <p:nvPr/>
        </p:nvSpPr>
        <p:spPr>
          <a:xfrm>
            <a:off x="819425" y="599549"/>
            <a:ext cx="7561007" cy="11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Rubik"/>
                <a:ea typeface="Rubik"/>
                <a:cs typeface="Rubik"/>
                <a:sym typeface="Rubik"/>
              </a:rPr>
              <a:t>Progress &amp; Enhancement Grant Cycle </a:t>
            </a:r>
            <a:endParaRPr sz="1800">
              <a:solidFill>
                <a:schemeClr val="dk1"/>
              </a:solidFill>
              <a:latin typeface="Comfortaa"/>
              <a:ea typeface="Comfortaa"/>
              <a:cs typeface="Comfortaa"/>
              <a:sym typeface="Comfortaa"/>
            </a:endParaRPr>
          </a:p>
        </p:txBody>
      </p:sp>
      <p:pic>
        <p:nvPicPr>
          <p:cNvPr id="2" name="Picture 1">
            <a:extLst>
              <a:ext uri="{FF2B5EF4-FFF2-40B4-BE49-F238E27FC236}">
                <a16:creationId xmlns:a16="http://schemas.microsoft.com/office/drawing/2014/main" id="{08700D13-E237-6D2F-A357-A4A46C224358}"/>
              </a:ext>
            </a:extLst>
          </p:cNvPr>
          <p:cNvPicPr>
            <a:picLocks noChangeAspect="1"/>
          </p:cNvPicPr>
          <p:nvPr/>
        </p:nvPicPr>
        <p:blipFill>
          <a:blip r:embed="rId3"/>
          <a:stretch>
            <a:fillRect/>
          </a:stretch>
        </p:blipFill>
        <p:spPr>
          <a:xfrm>
            <a:off x="591910" y="1562134"/>
            <a:ext cx="7960179" cy="1947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581"/>
    </mc:Choice>
    <mc:Fallback xmlns="">
      <p:transition spd="slow" advTm="875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92"/>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871" name="Google Shape;871;p92"/>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872" name="Google Shape;872;p92"/>
          <p:cNvSpPr/>
          <p:nvPr/>
        </p:nvSpPr>
        <p:spPr>
          <a:xfrm>
            <a:off x="-240450" y="-9051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873" name="Google Shape;873;p92"/>
          <p:cNvSpPr/>
          <p:nvPr/>
        </p:nvSpPr>
        <p:spPr>
          <a:xfrm>
            <a:off x="-240425" y="-90525"/>
            <a:ext cx="9624900" cy="5347200"/>
          </a:xfrm>
          <a:prstGeom prst="rect">
            <a:avLst/>
          </a:prstGeom>
          <a:solidFill>
            <a:srgbClr val="F2612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874" name="Google Shape;874;p92"/>
          <p:cNvSpPr txBox="1"/>
          <p:nvPr/>
        </p:nvSpPr>
        <p:spPr>
          <a:xfrm>
            <a:off x="1552700" y="611700"/>
            <a:ext cx="5293200" cy="4531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3400">
              <a:solidFill>
                <a:schemeClr val="lt1"/>
              </a:solidFill>
              <a:latin typeface="Comfortaa"/>
              <a:ea typeface="Comfortaa"/>
              <a:cs typeface="Comfortaa"/>
              <a:sym typeface="Comfortaa"/>
            </a:endParaRPr>
          </a:p>
          <a:p>
            <a:pPr marL="0" lvl="0" indent="0" algn="l" rtl="0">
              <a:spcBef>
                <a:spcPts val="0"/>
              </a:spcBef>
              <a:spcAft>
                <a:spcPts val="0"/>
              </a:spcAft>
              <a:buNone/>
            </a:pPr>
            <a:endParaRPr sz="3400">
              <a:solidFill>
                <a:schemeClr val="lt1"/>
              </a:solidFill>
              <a:latin typeface="Comfortaa"/>
              <a:ea typeface="Comfortaa"/>
              <a:cs typeface="Comfortaa"/>
              <a:sym typeface="Comfortaa"/>
            </a:endParaRPr>
          </a:p>
          <a:p>
            <a:pPr marL="457200" lvl="0" indent="0" algn="ctr" rtl="0">
              <a:spcBef>
                <a:spcPts val="0"/>
              </a:spcBef>
              <a:spcAft>
                <a:spcPts val="0"/>
              </a:spcAft>
              <a:buNone/>
            </a:pPr>
            <a:r>
              <a:rPr lang="en" sz="4100" b="1">
                <a:solidFill>
                  <a:schemeClr val="lt1"/>
                </a:solidFill>
                <a:latin typeface="Rubik"/>
                <a:ea typeface="Rubik"/>
                <a:cs typeface="Rubik"/>
                <a:sym typeface="Rubik"/>
              </a:rPr>
              <a:t>What questions do you have?</a:t>
            </a:r>
            <a:r>
              <a:rPr lang="en" sz="4100">
                <a:solidFill>
                  <a:schemeClr val="lt1"/>
                </a:solidFill>
                <a:latin typeface="Rubik"/>
                <a:ea typeface="Rubik"/>
                <a:cs typeface="Rubik"/>
                <a:sym typeface="Rubik"/>
              </a:rPr>
              <a:t> </a:t>
            </a:r>
            <a:endParaRPr sz="4100">
              <a:solidFill>
                <a:schemeClr val="lt1"/>
              </a:solidFill>
              <a:latin typeface="Rubik"/>
              <a:ea typeface="Rubik"/>
              <a:cs typeface="Rubik"/>
              <a:sym typeface="Rubik"/>
            </a:endParaRPr>
          </a:p>
        </p:txBody>
      </p:sp>
      <p:sp>
        <p:nvSpPr>
          <p:cNvPr id="875" name="Google Shape;875;p92"/>
          <p:cNvSpPr txBox="1"/>
          <p:nvPr/>
        </p:nvSpPr>
        <p:spPr>
          <a:xfrm>
            <a:off x="161925" y="1856000"/>
            <a:ext cx="3023100" cy="7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a:solidFill>
                <a:schemeClr val="dk1"/>
              </a:solidFill>
              <a:latin typeface="Rubik"/>
              <a:ea typeface="Rubik"/>
              <a:cs typeface="Rubik"/>
              <a:sym typeface="Rubik"/>
            </a:endParaRPr>
          </a:p>
          <a:p>
            <a:pPr marL="0" lvl="0" indent="0" algn="ctr" rtl="0">
              <a:spcBef>
                <a:spcPts val="0"/>
              </a:spcBef>
              <a:spcAft>
                <a:spcPts val="0"/>
              </a:spcAft>
              <a:buNone/>
            </a:pPr>
            <a:endParaRPr sz="3500" b="1">
              <a:solidFill>
                <a:schemeClr val="dk1"/>
              </a:solidFill>
              <a:latin typeface="Rubik"/>
              <a:ea typeface="Rubik"/>
              <a:cs typeface="Rubik"/>
              <a:sym typeface="Rubik"/>
            </a:endParaRPr>
          </a:p>
          <a:p>
            <a:pPr marL="0" lvl="0" indent="0" algn="ctr" rtl="0">
              <a:spcBef>
                <a:spcPts val="0"/>
              </a:spcBef>
              <a:spcAft>
                <a:spcPts val="0"/>
              </a:spcAft>
              <a:buNone/>
            </a:pPr>
            <a:endParaRPr sz="1800">
              <a:solidFill>
                <a:schemeClr val="dk1"/>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0"/>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00" name="Google Shape;600;p70"/>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01" name="Google Shape;601;p70"/>
          <p:cNvSpPr/>
          <p:nvPr/>
        </p:nvSpPr>
        <p:spPr>
          <a:xfrm>
            <a:off x="0" y="-90500"/>
            <a:ext cx="9144000" cy="523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02" name="Google Shape;602;p70"/>
          <p:cNvSpPr/>
          <p:nvPr/>
        </p:nvSpPr>
        <p:spPr>
          <a:xfrm>
            <a:off x="3571375" y="-90525"/>
            <a:ext cx="5572500" cy="5234100"/>
          </a:xfrm>
          <a:prstGeom prst="rect">
            <a:avLst/>
          </a:prstGeom>
          <a:solidFill>
            <a:srgbClr val="F2612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03" name="Google Shape;603;p70"/>
          <p:cNvSpPr txBox="1"/>
          <p:nvPr/>
        </p:nvSpPr>
        <p:spPr>
          <a:xfrm>
            <a:off x="3742325" y="344900"/>
            <a:ext cx="5238000" cy="4531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omfortaa"/>
              <a:buChar char="●"/>
            </a:pPr>
            <a:r>
              <a:rPr lang="en" sz="1800">
                <a:solidFill>
                  <a:schemeClr val="lt1"/>
                </a:solidFill>
                <a:latin typeface="Comfortaa"/>
                <a:ea typeface="Comfortaa"/>
                <a:cs typeface="Comfortaa"/>
                <a:sym typeface="Comfortaa"/>
              </a:rPr>
              <a:t>Community health foundation formed from merger of Alamance Regional and Cone Health</a:t>
            </a:r>
            <a:endParaRPr sz="1800">
              <a:solidFill>
                <a:schemeClr val="lt1"/>
              </a:solidFill>
              <a:latin typeface="Comfortaa"/>
              <a:ea typeface="Comfortaa"/>
              <a:cs typeface="Comfortaa"/>
              <a:sym typeface="Comfortaa"/>
            </a:endParaRPr>
          </a:p>
          <a:p>
            <a:pPr marL="0" lvl="0" indent="0" algn="l" rtl="0">
              <a:spcBef>
                <a:spcPts val="0"/>
              </a:spcBef>
              <a:spcAft>
                <a:spcPts val="0"/>
              </a:spcAft>
              <a:buNone/>
            </a:pPr>
            <a:endParaRPr sz="1800">
              <a:solidFill>
                <a:schemeClr val="lt1"/>
              </a:solidFill>
              <a:latin typeface="Comfortaa"/>
              <a:ea typeface="Comfortaa"/>
              <a:cs typeface="Comfortaa"/>
              <a:sym typeface="Comfortaa"/>
            </a:endParaRPr>
          </a:p>
          <a:p>
            <a:pPr marL="457200" indent="-342900">
              <a:buClr>
                <a:schemeClr val="lt1"/>
              </a:buClr>
              <a:buSzPts val="1800"/>
              <a:buFont typeface="Comfortaa"/>
              <a:buChar char="●"/>
            </a:pPr>
            <a:r>
              <a:rPr lang="en" sz="1800">
                <a:solidFill>
                  <a:schemeClr val="lt1"/>
                </a:solidFill>
                <a:latin typeface="Comfortaa"/>
                <a:ea typeface="Comfortaa"/>
                <a:cs typeface="Comfortaa"/>
                <a:sym typeface="Comfortaa"/>
              </a:rPr>
              <a:t>We invest $2 million annually in local nonprofits and programs that strengthen systems and environments </a:t>
            </a:r>
            <a:endParaRPr lang="en" sz="1800">
              <a:solidFill>
                <a:schemeClr val="lt1"/>
              </a:solidFill>
              <a:latin typeface="Comfortaa"/>
              <a:ea typeface="Comfortaa"/>
              <a:cs typeface="Comfortaa"/>
            </a:endParaRPr>
          </a:p>
        </p:txBody>
      </p:sp>
      <p:pic>
        <p:nvPicPr>
          <p:cNvPr id="604" name="Google Shape;604;p70"/>
          <p:cNvPicPr preferRelativeResize="0"/>
          <p:nvPr/>
        </p:nvPicPr>
        <p:blipFill>
          <a:blip r:embed="rId3">
            <a:alphaModFix/>
          </a:blip>
          <a:stretch>
            <a:fillRect/>
          </a:stretch>
        </p:blipFill>
        <p:spPr>
          <a:xfrm>
            <a:off x="4568500" y="2772575"/>
            <a:ext cx="3578249" cy="2104124"/>
          </a:xfrm>
          <a:prstGeom prst="rect">
            <a:avLst/>
          </a:prstGeom>
          <a:noFill/>
          <a:ln>
            <a:noFill/>
          </a:ln>
        </p:spPr>
      </p:pic>
      <p:pic>
        <p:nvPicPr>
          <p:cNvPr id="605" name="Google Shape;605;p70"/>
          <p:cNvPicPr preferRelativeResize="0"/>
          <p:nvPr/>
        </p:nvPicPr>
        <p:blipFill>
          <a:blip r:embed="rId4">
            <a:alphaModFix/>
          </a:blip>
          <a:stretch>
            <a:fillRect/>
          </a:stretch>
        </p:blipFill>
        <p:spPr>
          <a:xfrm>
            <a:off x="484475" y="1553125"/>
            <a:ext cx="2592650" cy="18153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2561"/>
    </mc:Choice>
    <mc:Fallback xmlns="">
      <p:transition spd="slow" advTm="2256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2"/>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23" name="Google Shape;623;p72"/>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24" name="Google Shape;624;p72"/>
          <p:cNvSpPr/>
          <p:nvPr/>
        </p:nvSpPr>
        <p:spPr>
          <a:xfrm>
            <a:off x="-240450" y="0"/>
            <a:ext cx="93846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625" name="Google Shape;625;p72"/>
          <p:cNvPicPr preferRelativeResize="0"/>
          <p:nvPr/>
        </p:nvPicPr>
        <p:blipFill rotWithShape="1">
          <a:blip r:embed="rId3">
            <a:alphaModFix/>
          </a:blip>
          <a:srcRect t="4506" r="3232" b="2183"/>
          <a:stretch/>
        </p:blipFill>
        <p:spPr>
          <a:xfrm>
            <a:off x="-157875" y="100"/>
            <a:ext cx="3460874" cy="5143500"/>
          </a:xfrm>
          <a:prstGeom prst="rect">
            <a:avLst/>
          </a:prstGeom>
          <a:noFill/>
          <a:ln>
            <a:noFill/>
          </a:ln>
        </p:spPr>
      </p:pic>
      <p:sp>
        <p:nvSpPr>
          <p:cNvPr id="626" name="Google Shape;626;p72"/>
          <p:cNvSpPr txBox="1"/>
          <p:nvPr/>
        </p:nvSpPr>
        <p:spPr>
          <a:xfrm>
            <a:off x="3597375" y="341075"/>
            <a:ext cx="5295600" cy="138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We partner and invest to achieve hope, health, and prosperity for everyone in Alamance County </a:t>
            </a:r>
            <a:endParaRPr sz="1800">
              <a:solidFill>
                <a:schemeClr val="dk1"/>
              </a:solidFill>
              <a:latin typeface="Comfortaa"/>
              <a:ea typeface="Comfortaa"/>
              <a:cs typeface="Comfortaa"/>
              <a:sym typeface="Comfortaa"/>
            </a:endParaRPr>
          </a:p>
        </p:txBody>
      </p:sp>
      <p:sp>
        <p:nvSpPr>
          <p:cNvPr id="627" name="Google Shape;627;p72"/>
          <p:cNvSpPr txBox="1"/>
          <p:nvPr/>
        </p:nvSpPr>
        <p:spPr>
          <a:xfrm>
            <a:off x="3626475" y="1961950"/>
            <a:ext cx="5237400" cy="1219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Alamance County will be a caring and connected community where everyone thrives</a:t>
            </a:r>
            <a:endParaRPr sz="1800">
              <a:solidFill>
                <a:schemeClr val="dk1"/>
              </a:solidFill>
              <a:latin typeface="Comfortaa"/>
              <a:ea typeface="Comfortaa"/>
              <a:cs typeface="Comfortaa"/>
              <a:sym typeface="Comfortaa"/>
            </a:endParaRPr>
          </a:p>
        </p:txBody>
      </p:sp>
      <p:sp>
        <p:nvSpPr>
          <p:cNvPr id="628" name="Google Shape;628;p72"/>
          <p:cNvSpPr txBox="1"/>
          <p:nvPr/>
        </p:nvSpPr>
        <p:spPr>
          <a:xfrm>
            <a:off x="3848525" y="3368750"/>
            <a:ext cx="4450500" cy="138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Collaboration </a:t>
            </a:r>
            <a:endParaRPr sz="1800">
              <a:solidFill>
                <a:schemeClr val="dk1"/>
              </a:solidFill>
              <a:latin typeface="Comfortaa"/>
              <a:ea typeface="Comfortaa"/>
              <a:cs typeface="Comfortaa"/>
              <a:sym typeface="Comfortaa"/>
            </a:endParaRPr>
          </a:p>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Courageous leadership</a:t>
            </a:r>
            <a:endParaRPr sz="1800">
              <a:solidFill>
                <a:schemeClr val="dk1"/>
              </a:solidFill>
              <a:latin typeface="Comfortaa"/>
              <a:ea typeface="Comfortaa"/>
              <a:cs typeface="Comfortaa"/>
              <a:sym typeface="Comfortaa"/>
            </a:endParaRPr>
          </a:p>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Innovation </a:t>
            </a:r>
            <a:endParaRPr sz="1800">
              <a:solidFill>
                <a:schemeClr val="dk1"/>
              </a:solidFill>
              <a:latin typeface="Comfortaa"/>
              <a:ea typeface="Comfortaa"/>
              <a:cs typeface="Comfortaa"/>
              <a:sym typeface="Comfortaa"/>
            </a:endParaRPr>
          </a:p>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Integrity</a:t>
            </a:r>
            <a:endParaRPr sz="1800">
              <a:solidFill>
                <a:schemeClr val="dk1"/>
              </a:solidFill>
              <a:latin typeface="Comfortaa"/>
              <a:ea typeface="Comfortaa"/>
              <a:cs typeface="Comfortaa"/>
              <a:sym typeface="Comfortaa"/>
            </a:endParaRPr>
          </a:p>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Measurable Change</a:t>
            </a:r>
            <a:endParaRPr sz="1800">
              <a:solidFill>
                <a:schemeClr val="dk1"/>
              </a:solidFill>
              <a:latin typeface="Comfortaa"/>
              <a:ea typeface="Comfortaa"/>
              <a:cs typeface="Comfortaa"/>
              <a:sym typeface="Comfortaa"/>
            </a:endParaRPr>
          </a:p>
          <a:p>
            <a:pPr marL="457200" lvl="0" indent="-342900" algn="l" rtl="0">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Stewardship </a:t>
            </a:r>
            <a:endParaRPr sz="1800">
              <a:solidFill>
                <a:schemeClr val="dk1"/>
              </a:solidFill>
              <a:latin typeface="Comfortaa"/>
              <a:ea typeface="Comfortaa"/>
              <a:cs typeface="Comfortaa"/>
              <a:sym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2000" advTm="21116"/>
    </mc:Choice>
    <mc:Fallback xmlns="">
      <p:transition spd="slow" advTm="211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3"/>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34" name="Google Shape;634;p73"/>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35" name="Google Shape;635;p73"/>
          <p:cNvSpPr/>
          <p:nvPr/>
        </p:nvSpPr>
        <p:spPr>
          <a:xfrm>
            <a:off x="-240450" y="-9051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36" name="Google Shape;636;p73"/>
          <p:cNvSpPr/>
          <p:nvPr/>
        </p:nvSpPr>
        <p:spPr>
          <a:xfrm>
            <a:off x="-240425" y="-90575"/>
            <a:ext cx="9624900" cy="5347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37" name="Google Shape;637;p73"/>
          <p:cNvSpPr txBox="1"/>
          <p:nvPr/>
        </p:nvSpPr>
        <p:spPr>
          <a:xfrm>
            <a:off x="187623" y="1612926"/>
            <a:ext cx="2265300" cy="2265300"/>
          </a:xfrm>
          <a:prstGeom prst="rect">
            <a:avLst/>
          </a:prstGeom>
          <a:noFill/>
          <a:ln>
            <a:noFill/>
          </a:ln>
        </p:spPr>
        <p:txBody>
          <a:bodyPr spcFirstLastPara="1" wrap="square" lIns="69025" tIns="69025" rIns="69025" bIns="69025" anchor="ctr" anchorCtr="0">
            <a:noAutofit/>
          </a:bodyPr>
          <a:lstStyle/>
          <a:p>
            <a:pPr marL="0" lvl="0" indent="0" algn="l" rtl="0">
              <a:spcBef>
                <a:spcPts val="0"/>
              </a:spcBef>
              <a:spcAft>
                <a:spcPts val="0"/>
              </a:spcAft>
              <a:buNone/>
            </a:pPr>
            <a:r>
              <a:rPr lang="en" sz="1057"/>
              <a:t> </a:t>
            </a:r>
            <a:endParaRPr sz="1057"/>
          </a:p>
        </p:txBody>
      </p:sp>
      <p:pic>
        <p:nvPicPr>
          <p:cNvPr id="638" name="Google Shape;638;p73"/>
          <p:cNvPicPr preferRelativeResize="0"/>
          <p:nvPr/>
        </p:nvPicPr>
        <p:blipFill rotWithShape="1">
          <a:blip r:embed="rId3">
            <a:alphaModFix/>
          </a:blip>
          <a:srcRect t="1233" b="1612"/>
          <a:stretch/>
        </p:blipFill>
        <p:spPr>
          <a:xfrm>
            <a:off x="538750" y="63500"/>
            <a:ext cx="8066499" cy="4997175"/>
          </a:xfrm>
          <a:prstGeom prst="rect">
            <a:avLst/>
          </a:prstGeom>
          <a:solidFill>
            <a:srgbClr val="1782C5"/>
          </a:solidFill>
          <a:ln w="9525" cap="flat" cmpd="sng">
            <a:solidFill>
              <a:schemeClr val="lt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Tm="18424"/>
    </mc:Choice>
    <mc:Fallback xmlns="">
      <p:transition spd="slow" advTm="184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4"/>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44" name="Google Shape;644;p74"/>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45" name="Google Shape;645;p74"/>
          <p:cNvSpPr/>
          <p:nvPr/>
        </p:nvSpPr>
        <p:spPr>
          <a:xfrm>
            <a:off x="-55225" y="-9051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46" name="Google Shape;646;p74"/>
          <p:cNvSpPr/>
          <p:nvPr/>
        </p:nvSpPr>
        <p:spPr>
          <a:xfrm>
            <a:off x="-55225" y="-90500"/>
            <a:ext cx="2984700" cy="5347200"/>
          </a:xfrm>
          <a:prstGeom prst="rect">
            <a:avLst/>
          </a:prstGeom>
          <a:solidFill>
            <a:srgbClr val="F2612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647" name="Google Shape;647;p74"/>
          <p:cNvPicPr preferRelativeResize="0"/>
          <p:nvPr/>
        </p:nvPicPr>
        <p:blipFill>
          <a:blip r:embed="rId3">
            <a:alphaModFix/>
          </a:blip>
          <a:stretch>
            <a:fillRect/>
          </a:stretch>
        </p:blipFill>
        <p:spPr>
          <a:xfrm>
            <a:off x="3631974" y="565675"/>
            <a:ext cx="913500" cy="851325"/>
          </a:xfrm>
          <a:prstGeom prst="rect">
            <a:avLst/>
          </a:prstGeom>
          <a:noFill/>
          <a:ln>
            <a:noFill/>
          </a:ln>
        </p:spPr>
      </p:pic>
      <p:sp>
        <p:nvSpPr>
          <p:cNvPr id="648" name="Google Shape;648;p74"/>
          <p:cNvSpPr txBox="1"/>
          <p:nvPr/>
        </p:nvSpPr>
        <p:spPr>
          <a:xfrm>
            <a:off x="4964750" y="676100"/>
            <a:ext cx="4307100" cy="13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26122"/>
                </a:solidFill>
                <a:latin typeface="Rubik"/>
                <a:ea typeface="Rubik"/>
                <a:cs typeface="Rubik"/>
                <a:sym typeface="Rubik"/>
              </a:rPr>
              <a:t>Healthier</a:t>
            </a:r>
            <a:endParaRPr sz="2400" b="1">
              <a:solidFill>
                <a:srgbClr val="F26122"/>
              </a:solidFill>
              <a:latin typeface="Rubik"/>
              <a:ea typeface="Rubik"/>
              <a:cs typeface="Rubik"/>
              <a:sym typeface="Rubik"/>
            </a:endParaRPr>
          </a:p>
          <a:p>
            <a:pPr marL="0" lvl="0" indent="0" algn="l" rtl="0">
              <a:spcBef>
                <a:spcPts val="0"/>
              </a:spcBef>
              <a:spcAft>
                <a:spcPts val="0"/>
              </a:spcAft>
              <a:buNone/>
            </a:pPr>
            <a:endParaRPr sz="1800">
              <a:solidFill>
                <a:schemeClr val="dk1"/>
              </a:solidFill>
              <a:latin typeface="Comfortaa"/>
              <a:ea typeface="Comfortaa"/>
              <a:cs typeface="Comfortaa"/>
              <a:sym typeface="Comfortaa"/>
            </a:endParaRPr>
          </a:p>
          <a:p>
            <a:pPr marL="0" lvl="0" indent="0" algn="l" rtl="0">
              <a:spcBef>
                <a:spcPts val="0"/>
              </a:spcBef>
              <a:spcAft>
                <a:spcPts val="0"/>
              </a:spcAft>
              <a:buNone/>
            </a:pPr>
            <a:endParaRPr sz="1800">
              <a:solidFill>
                <a:schemeClr val="dk1"/>
              </a:solidFill>
              <a:latin typeface="Comfortaa"/>
              <a:ea typeface="Comfortaa"/>
              <a:cs typeface="Comfortaa"/>
              <a:sym typeface="Comfortaa"/>
            </a:endParaRPr>
          </a:p>
        </p:txBody>
      </p:sp>
      <p:pic>
        <p:nvPicPr>
          <p:cNvPr id="649" name="Google Shape;649;p74"/>
          <p:cNvPicPr preferRelativeResize="0"/>
          <p:nvPr/>
        </p:nvPicPr>
        <p:blipFill>
          <a:blip r:embed="rId4">
            <a:alphaModFix/>
          </a:blip>
          <a:stretch>
            <a:fillRect/>
          </a:stretch>
        </p:blipFill>
        <p:spPr>
          <a:xfrm>
            <a:off x="3585436" y="2146088"/>
            <a:ext cx="1006578" cy="851325"/>
          </a:xfrm>
          <a:prstGeom prst="rect">
            <a:avLst/>
          </a:prstGeom>
          <a:noFill/>
          <a:ln>
            <a:noFill/>
          </a:ln>
        </p:spPr>
      </p:pic>
      <p:pic>
        <p:nvPicPr>
          <p:cNvPr id="650" name="Google Shape;650;p74"/>
          <p:cNvPicPr preferRelativeResize="0"/>
          <p:nvPr/>
        </p:nvPicPr>
        <p:blipFill>
          <a:blip r:embed="rId5">
            <a:alphaModFix/>
          </a:blip>
          <a:stretch>
            <a:fillRect/>
          </a:stretch>
        </p:blipFill>
        <p:spPr>
          <a:xfrm>
            <a:off x="3585425" y="3586039"/>
            <a:ext cx="1006600" cy="1033086"/>
          </a:xfrm>
          <a:prstGeom prst="rect">
            <a:avLst/>
          </a:prstGeom>
          <a:noFill/>
          <a:ln>
            <a:noFill/>
          </a:ln>
        </p:spPr>
      </p:pic>
      <p:sp>
        <p:nvSpPr>
          <p:cNvPr id="651" name="Google Shape;651;p74"/>
          <p:cNvSpPr txBox="1"/>
          <p:nvPr/>
        </p:nvSpPr>
        <p:spPr>
          <a:xfrm>
            <a:off x="74225" y="1861738"/>
            <a:ext cx="2725800" cy="25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lt1"/>
                </a:solidFill>
                <a:latin typeface="Rubik"/>
                <a:ea typeface="Rubik"/>
                <a:cs typeface="Rubik"/>
                <a:sym typeface="Rubik"/>
              </a:rPr>
              <a:t>Our Three Focus Areas</a:t>
            </a:r>
            <a:endParaRPr sz="3000" b="1">
              <a:solidFill>
                <a:schemeClr val="lt1"/>
              </a:solidFill>
              <a:latin typeface="Rubik"/>
              <a:ea typeface="Rubik"/>
              <a:cs typeface="Rubik"/>
              <a:sym typeface="Rubik"/>
            </a:endParaRPr>
          </a:p>
        </p:txBody>
      </p:sp>
      <p:sp>
        <p:nvSpPr>
          <p:cNvPr id="652" name="Google Shape;652;p74"/>
          <p:cNvSpPr txBox="1"/>
          <p:nvPr/>
        </p:nvSpPr>
        <p:spPr>
          <a:xfrm>
            <a:off x="4964750" y="2189638"/>
            <a:ext cx="2181000" cy="7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26122"/>
                </a:solidFill>
                <a:latin typeface="Rubik"/>
                <a:ea typeface="Rubik"/>
                <a:cs typeface="Rubik"/>
                <a:sym typeface="Rubik"/>
              </a:rPr>
              <a:t>Smarter</a:t>
            </a:r>
            <a:endParaRPr sz="2400" b="1">
              <a:solidFill>
                <a:srgbClr val="F26122"/>
              </a:solidFill>
              <a:latin typeface="Rubik"/>
              <a:ea typeface="Rubik"/>
              <a:cs typeface="Rubik"/>
              <a:sym typeface="Rubik"/>
            </a:endParaRPr>
          </a:p>
        </p:txBody>
      </p:sp>
      <p:sp>
        <p:nvSpPr>
          <p:cNvPr id="653" name="Google Shape;653;p74"/>
          <p:cNvSpPr txBox="1"/>
          <p:nvPr/>
        </p:nvSpPr>
        <p:spPr>
          <a:xfrm>
            <a:off x="4964750" y="3854038"/>
            <a:ext cx="3741000" cy="4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26122"/>
                </a:solidFill>
                <a:latin typeface="Rubik"/>
                <a:ea typeface="Rubik"/>
                <a:cs typeface="Rubik"/>
                <a:sym typeface="Rubik"/>
              </a:rPr>
              <a:t>Stronger</a:t>
            </a:r>
            <a:r>
              <a:rPr lang="en" sz="1800">
                <a:solidFill>
                  <a:schemeClr val="dk1"/>
                </a:solidFill>
                <a:latin typeface="Comfortaa"/>
                <a:ea typeface="Comfortaa"/>
                <a:cs typeface="Comfortaa"/>
                <a:sym typeface="Comfortaa"/>
              </a:rPr>
              <a:t> </a:t>
            </a:r>
            <a:endParaRPr sz="1800">
              <a:solidFill>
                <a:schemeClr val="dk1"/>
              </a:solidFill>
              <a:latin typeface="Comfortaa"/>
              <a:ea typeface="Comfortaa"/>
              <a:cs typeface="Comfortaa"/>
              <a:sym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5"/>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59" name="Google Shape;659;p75"/>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60" name="Google Shape;660;p75"/>
          <p:cNvSpPr/>
          <p:nvPr/>
        </p:nvSpPr>
        <p:spPr>
          <a:xfrm>
            <a:off x="-100" y="-90500"/>
            <a:ext cx="9144000" cy="523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61" name="Google Shape;661;p75"/>
          <p:cNvSpPr/>
          <p:nvPr/>
        </p:nvSpPr>
        <p:spPr>
          <a:xfrm>
            <a:off x="-150" y="-90500"/>
            <a:ext cx="9144000" cy="2265600"/>
          </a:xfrm>
          <a:prstGeom prst="rect">
            <a:avLst/>
          </a:prstGeom>
          <a:solidFill>
            <a:srgbClr val="F2612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pic>
        <p:nvPicPr>
          <p:cNvPr id="662" name="Google Shape;662;p75"/>
          <p:cNvPicPr preferRelativeResize="0"/>
          <p:nvPr/>
        </p:nvPicPr>
        <p:blipFill>
          <a:blip r:embed="rId3">
            <a:alphaModFix/>
          </a:blip>
          <a:stretch>
            <a:fillRect/>
          </a:stretch>
        </p:blipFill>
        <p:spPr>
          <a:xfrm>
            <a:off x="264725" y="616625"/>
            <a:ext cx="824550" cy="768425"/>
          </a:xfrm>
          <a:prstGeom prst="rect">
            <a:avLst/>
          </a:prstGeom>
          <a:noFill/>
          <a:ln>
            <a:noFill/>
          </a:ln>
        </p:spPr>
      </p:pic>
      <p:sp>
        <p:nvSpPr>
          <p:cNvPr id="663" name="Google Shape;663;p75"/>
          <p:cNvSpPr/>
          <p:nvPr/>
        </p:nvSpPr>
        <p:spPr>
          <a:xfrm>
            <a:off x="1383200" y="184900"/>
            <a:ext cx="7530000" cy="178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64" name="Google Shape;664;p75"/>
          <p:cNvSpPr txBox="1"/>
          <p:nvPr/>
        </p:nvSpPr>
        <p:spPr>
          <a:xfrm>
            <a:off x="1472900" y="184900"/>
            <a:ext cx="7104000" cy="13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26122"/>
                </a:solidFill>
                <a:latin typeface="Rubik"/>
                <a:ea typeface="Rubik"/>
                <a:cs typeface="Rubik"/>
                <a:sym typeface="Rubik"/>
              </a:rPr>
              <a:t>Healthier</a:t>
            </a:r>
            <a:endParaRPr sz="2400" b="1">
              <a:solidFill>
                <a:srgbClr val="F26122"/>
              </a:solidFill>
              <a:latin typeface="Rubik"/>
              <a:ea typeface="Rubik"/>
              <a:cs typeface="Rubik"/>
              <a:sym typeface="Rubik"/>
            </a:endParaRPr>
          </a:p>
          <a:p>
            <a:pPr marL="0" lvl="0" indent="0" algn="l" rtl="0">
              <a:spcBef>
                <a:spcPts val="0"/>
              </a:spcBef>
              <a:spcAft>
                <a:spcPts val="0"/>
              </a:spcAft>
              <a:buNone/>
            </a:pPr>
            <a:r>
              <a:rPr lang="en" sz="1350">
                <a:solidFill>
                  <a:srgbClr val="77777A"/>
                </a:solidFill>
                <a:highlight>
                  <a:srgbClr val="FFFFFF"/>
                </a:highlight>
                <a:latin typeface="Comfortaa"/>
                <a:ea typeface="Comfortaa"/>
                <a:cs typeface="Comfortaa"/>
                <a:sym typeface="Comfortaa"/>
              </a:rPr>
              <a:t>We work to secure a solid foundation of resources by tending to the systems that strengthen our community’s physical, mental and emotional health. We partner to create healthy outdoor spaces like community parks that provide places for children to play and families to connect. Our Wellness Collaborative provides a space for community leaders to improve health through policy change. </a:t>
            </a:r>
            <a:endParaRPr sz="2100">
              <a:solidFill>
                <a:schemeClr val="dk1"/>
              </a:solidFill>
              <a:latin typeface="Comfortaa"/>
              <a:ea typeface="Comfortaa"/>
              <a:cs typeface="Comfortaa"/>
              <a:sym typeface="Comfortaa"/>
            </a:endParaRPr>
          </a:p>
          <a:p>
            <a:pPr marL="0" lvl="0" indent="0" algn="l" rtl="0">
              <a:spcBef>
                <a:spcPts val="0"/>
              </a:spcBef>
              <a:spcAft>
                <a:spcPts val="0"/>
              </a:spcAft>
              <a:buNone/>
            </a:pPr>
            <a:endParaRPr sz="1800">
              <a:solidFill>
                <a:schemeClr val="dk1"/>
              </a:solidFill>
              <a:latin typeface="Comfortaa"/>
              <a:ea typeface="Comfortaa"/>
              <a:cs typeface="Comfortaa"/>
              <a:sym typeface="Comfortaa"/>
            </a:endParaRPr>
          </a:p>
        </p:txBody>
      </p:sp>
      <p:pic>
        <p:nvPicPr>
          <p:cNvPr id="665" name="Google Shape;665;p75"/>
          <p:cNvPicPr preferRelativeResize="0"/>
          <p:nvPr/>
        </p:nvPicPr>
        <p:blipFill rotWithShape="1">
          <a:blip r:embed="rId4">
            <a:alphaModFix/>
          </a:blip>
          <a:srcRect l="9665"/>
          <a:stretch/>
        </p:blipFill>
        <p:spPr>
          <a:xfrm>
            <a:off x="-150" y="2655725"/>
            <a:ext cx="2022875" cy="2265600"/>
          </a:xfrm>
          <a:prstGeom prst="rect">
            <a:avLst/>
          </a:prstGeom>
          <a:noFill/>
          <a:ln>
            <a:noFill/>
          </a:ln>
        </p:spPr>
      </p:pic>
      <p:pic>
        <p:nvPicPr>
          <p:cNvPr id="666" name="Google Shape;666;p75"/>
          <p:cNvPicPr preferRelativeResize="0"/>
          <p:nvPr/>
        </p:nvPicPr>
        <p:blipFill rotWithShape="1">
          <a:blip r:embed="rId5">
            <a:alphaModFix/>
          </a:blip>
          <a:srcRect r="12002"/>
          <a:stretch/>
        </p:blipFill>
        <p:spPr>
          <a:xfrm>
            <a:off x="2000250" y="2655725"/>
            <a:ext cx="2239400" cy="2265600"/>
          </a:xfrm>
          <a:prstGeom prst="rect">
            <a:avLst/>
          </a:prstGeom>
          <a:noFill/>
          <a:ln>
            <a:noFill/>
          </a:ln>
        </p:spPr>
      </p:pic>
      <p:pic>
        <p:nvPicPr>
          <p:cNvPr id="667" name="Google Shape;667;p75"/>
          <p:cNvPicPr preferRelativeResize="0"/>
          <p:nvPr/>
        </p:nvPicPr>
        <p:blipFill>
          <a:blip r:embed="rId6">
            <a:alphaModFix/>
          </a:blip>
          <a:stretch>
            <a:fillRect/>
          </a:stretch>
        </p:blipFill>
        <p:spPr>
          <a:xfrm>
            <a:off x="7584200" y="2640838"/>
            <a:ext cx="1559800" cy="2295375"/>
          </a:xfrm>
          <a:prstGeom prst="rect">
            <a:avLst/>
          </a:prstGeom>
          <a:noFill/>
          <a:ln>
            <a:noFill/>
          </a:ln>
        </p:spPr>
      </p:pic>
      <p:pic>
        <p:nvPicPr>
          <p:cNvPr id="668" name="Google Shape;668;p75"/>
          <p:cNvPicPr preferRelativeResize="0"/>
          <p:nvPr/>
        </p:nvPicPr>
        <p:blipFill>
          <a:blip r:embed="rId7">
            <a:alphaModFix/>
          </a:blip>
          <a:stretch>
            <a:fillRect/>
          </a:stretch>
        </p:blipFill>
        <p:spPr>
          <a:xfrm>
            <a:off x="4239650" y="2655725"/>
            <a:ext cx="3420328" cy="226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3377"/>
    </mc:Choice>
    <mc:Fallback xmlns="">
      <p:transition spd="slow" advTm="3337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6"/>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74" name="Google Shape;674;p76"/>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75" name="Google Shape;675;p76"/>
          <p:cNvSpPr/>
          <p:nvPr/>
        </p:nvSpPr>
        <p:spPr>
          <a:xfrm>
            <a:off x="200" y="0"/>
            <a:ext cx="9144000" cy="519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76" name="Google Shape;676;p76"/>
          <p:cNvSpPr/>
          <p:nvPr/>
        </p:nvSpPr>
        <p:spPr>
          <a:xfrm>
            <a:off x="-40800" y="0"/>
            <a:ext cx="9225600" cy="2265600"/>
          </a:xfrm>
          <a:prstGeom prst="rect">
            <a:avLst/>
          </a:prstGeom>
          <a:solidFill>
            <a:srgbClr val="F2612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77" name="Google Shape;677;p76"/>
          <p:cNvSpPr/>
          <p:nvPr/>
        </p:nvSpPr>
        <p:spPr>
          <a:xfrm>
            <a:off x="1383200" y="189900"/>
            <a:ext cx="7532100" cy="172870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78" name="Google Shape;678;p76"/>
          <p:cNvSpPr txBox="1"/>
          <p:nvPr/>
        </p:nvSpPr>
        <p:spPr>
          <a:xfrm>
            <a:off x="1529750" y="337100"/>
            <a:ext cx="7239000" cy="12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26122"/>
                </a:solidFill>
                <a:latin typeface="Rubik"/>
                <a:ea typeface="Rubik"/>
                <a:cs typeface="Rubik"/>
                <a:sym typeface="Rubik"/>
              </a:rPr>
              <a:t>Smarter </a:t>
            </a:r>
            <a:endParaRPr sz="2400" b="1">
              <a:solidFill>
                <a:srgbClr val="F26122"/>
              </a:solidFill>
              <a:latin typeface="Rubik"/>
              <a:ea typeface="Rubik"/>
              <a:cs typeface="Rubik"/>
              <a:sym typeface="Rubik"/>
            </a:endParaRPr>
          </a:p>
          <a:p>
            <a:pPr marL="0" lvl="0" indent="0" algn="l" rtl="0">
              <a:spcBef>
                <a:spcPts val="0"/>
              </a:spcBef>
              <a:spcAft>
                <a:spcPts val="0"/>
              </a:spcAft>
              <a:buNone/>
            </a:pPr>
            <a:r>
              <a:rPr lang="en">
                <a:solidFill>
                  <a:srgbClr val="77777A"/>
                </a:solidFill>
                <a:highlight>
                  <a:srgbClr val="FFFFFF"/>
                </a:highlight>
                <a:latin typeface="Comfortaa"/>
                <a:ea typeface="Comfortaa"/>
                <a:cs typeface="Comfortaa"/>
                <a:sym typeface="Comfortaa"/>
              </a:rPr>
              <a:t>We fund programs and initiatives that prepare students for school and careers, enhance the capacity of our school systems, and strengthen the work of our educators. </a:t>
            </a:r>
            <a:endParaRPr sz="2300">
              <a:solidFill>
                <a:schemeClr val="dk1"/>
              </a:solidFill>
              <a:latin typeface="Comfortaa"/>
              <a:ea typeface="Comfortaa"/>
              <a:cs typeface="Comfortaa"/>
              <a:sym typeface="Comfortaa"/>
            </a:endParaRPr>
          </a:p>
          <a:p>
            <a:pPr marL="0" lvl="0" indent="0" algn="l" rtl="0">
              <a:spcBef>
                <a:spcPts val="0"/>
              </a:spcBef>
              <a:spcAft>
                <a:spcPts val="0"/>
              </a:spcAft>
              <a:buNone/>
            </a:pPr>
            <a:endParaRPr sz="1800">
              <a:solidFill>
                <a:schemeClr val="dk1"/>
              </a:solidFill>
              <a:latin typeface="Comfortaa"/>
              <a:ea typeface="Comfortaa"/>
              <a:cs typeface="Comfortaa"/>
              <a:sym typeface="Comfortaa"/>
            </a:endParaRPr>
          </a:p>
        </p:txBody>
      </p:sp>
      <p:pic>
        <p:nvPicPr>
          <p:cNvPr id="679" name="Google Shape;679;p76"/>
          <p:cNvPicPr preferRelativeResize="0"/>
          <p:nvPr/>
        </p:nvPicPr>
        <p:blipFill>
          <a:blip r:embed="rId3">
            <a:alphaModFix/>
          </a:blip>
          <a:stretch>
            <a:fillRect/>
          </a:stretch>
        </p:blipFill>
        <p:spPr>
          <a:xfrm>
            <a:off x="195924" y="752075"/>
            <a:ext cx="900300" cy="761425"/>
          </a:xfrm>
          <a:prstGeom prst="rect">
            <a:avLst/>
          </a:prstGeom>
          <a:noFill/>
          <a:ln>
            <a:noFill/>
          </a:ln>
        </p:spPr>
      </p:pic>
      <p:pic>
        <p:nvPicPr>
          <p:cNvPr id="680" name="Google Shape;680;p76"/>
          <p:cNvPicPr preferRelativeResize="0"/>
          <p:nvPr/>
        </p:nvPicPr>
        <p:blipFill>
          <a:blip r:embed="rId4">
            <a:alphaModFix/>
          </a:blip>
          <a:stretch>
            <a:fillRect/>
          </a:stretch>
        </p:blipFill>
        <p:spPr>
          <a:xfrm>
            <a:off x="200" y="2814475"/>
            <a:ext cx="3747601" cy="2062499"/>
          </a:xfrm>
          <a:prstGeom prst="rect">
            <a:avLst/>
          </a:prstGeom>
          <a:noFill/>
          <a:ln>
            <a:noFill/>
          </a:ln>
        </p:spPr>
      </p:pic>
      <p:pic>
        <p:nvPicPr>
          <p:cNvPr id="681" name="Google Shape;681;p76"/>
          <p:cNvPicPr preferRelativeResize="0"/>
          <p:nvPr/>
        </p:nvPicPr>
        <p:blipFill rotWithShape="1">
          <a:blip r:embed="rId5">
            <a:alphaModFix/>
          </a:blip>
          <a:srcRect l="10362"/>
          <a:stretch/>
        </p:blipFill>
        <p:spPr>
          <a:xfrm>
            <a:off x="3760839" y="2814475"/>
            <a:ext cx="2776825" cy="2062500"/>
          </a:xfrm>
          <a:prstGeom prst="rect">
            <a:avLst/>
          </a:prstGeom>
          <a:noFill/>
          <a:ln>
            <a:noFill/>
          </a:ln>
        </p:spPr>
      </p:pic>
      <p:pic>
        <p:nvPicPr>
          <p:cNvPr id="682" name="Google Shape;682;p76"/>
          <p:cNvPicPr preferRelativeResize="0"/>
          <p:nvPr/>
        </p:nvPicPr>
        <p:blipFill rotWithShape="1">
          <a:blip r:embed="rId6">
            <a:alphaModFix/>
          </a:blip>
          <a:srcRect t="2931" r="12975"/>
          <a:stretch/>
        </p:blipFill>
        <p:spPr>
          <a:xfrm>
            <a:off x="6367375" y="2814475"/>
            <a:ext cx="2776825" cy="2062499"/>
          </a:xfrm>
          <a:prstGeom prst="rect">
            <a:avLst/>
          </a:prstGeom>
          <a:noFill/>
          <a:ln>
            <a:noFill/>
          </a:ln>
        </p:spPr>
      </p:pic>
      <p:sp>
        <p:nvSpPr>
          <p:cNvPr id="683" name="Google Shape;683;p76"/>
          <p:cNvSpPr txBox="1"/>
          <p:nvPr/>
        </p:nvSpPr>
        <p:spPr>
          <a:xfrm>
            <a:off x="226700" y="2419888"/>
            <a:ext cx="3294600" cy="2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omfortaa"/>
                <a:ea typeface="Comfortaa"/>
                <a:cs typeface="Comfortaa"/>
                <a:sym typeface="Comfortaa"/>
              </a:rPr>
              <a:t>Parent Engagement Program</a:t>
            </a:r>
            <a:endParaRPr>
              <a:solidFill>
                <a:schemeClr val="dk1"/>
              </a:solidFill>
              <a:latin typeface="Comfortaa"/>
              <a:ea typeface="Comfortaa"/>
              <a:cs typeface="Comfortaa"/>
              <a:sym typeface="Comfortaa"/>
            </a:endParaRPr>
          </a:p>
        </p:txBody>
      </p:sp>
      <p:sp>
        <p:nvSpPr>
          <p:cNvPr id="684" name="Google Shape;684;p76"/>
          <p:cNvSpPr txBox="1"/>
          <p:nvPr/>
        </p:nvSpPr>
        <p:spPr>
          <a:xfrm>
            <a:off x="3848513" y="2419875"/>
            <a:ext cx="2364600" cy="1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omfortaa"/>
                <a:ea typeface="Comfortaa"/>
                <a:cs typeface="Comfortaa"/>
                <a:sym typeface="Comfortaa"/>
              </a:rPr>
              <a:t>Ready Freddy Program</a:t>
            </a:r>
            <a:endParaRPr>
              <a:solidFill>
                <a:schemeClr val="dk1"/>
              </a:solidFill>
              <a:latin typeface="Comfortaa"/>
              <a:ea typeface="Comfortaa"/>
              <a:cs typeface="Comfortaa"/>
              <a:sym typeface="Comfortaa"/>
            </a:endParaRPr>
          </a:p>
        </p:txBody>
      </p:sp>
      <p:sp>
        <p:nvSpPr>
          <p:cNvPr id="685" name="Google Shape;685;p76"/>
          <p:cNvSpPr txBox="1"/>
          <p:nvPr/>
        </p:nvSpPr>
        <p:spPr>
          <a:xfrm>
            <a:off x="6213126" y="2419888"/>
            <a:ext cx="2971674" cy="2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omfortaa"/>
                <a:ea typeface="Comfortaa"/>
                <a:cs typeface="Comfortaa"/>
                <a:sym typeface="Comfortaa"/>
              </a:rPr>
              <a:t>Teacher Leadership Academy</a:t>
            </a:r>
            <a:endParaRPr>
              <a:solidFill>
                <a:schemeClr val="dk1"/>
              </a:solidFill>
              <a:latin typeface="Comfortaa"/>
              <a:ea typeface="Comfortaa"/>
              <a:cs typeface="Comfortaa"/>
              <a:sym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2000" advTm="21627"/>
    </mc:Choice>
    <mc:Fallback xmlns="">
      <p:transition spd="slow" advTm="216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7"/>
          <p:cNvSpPr txBox="1">
            <a:spLocks noGrp="1"/>
          </p:cNvSpPr>
          <p:nvPr>
            <p:ph type="ctrTitle"/>
          </p:nvPr>
        </p:nvSpPr>
        <p:spPr>
          <a:xfrm>
            <a:off x="713225" y="1265125"/>
            <a:ext cx="3135300" cy="110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91" name="Google Shape;691;p77"/>
          <p:cNvSpPr txBox="1">
            <a:spLocks noGrp="1"/>
          </p:cNvSpPr>
          <p:nvPr>
            <p:ph type="subTitle" idx="1"/>
          </p:nvPr>
        </p:nvSpPr>
        <p:spPr>
          <a:xfrm>
            <a:off x="819425" y="2603300"/>
            <a:ext cx="2922900" cy="12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92" name="Google Shape;692;p77"/>
          <p:cNvSpPr/>
          <p:nvPr/>
        </p:nvSpPr>
        <p:spPr>
          <a:xfrm>
            <a:off x="-240450" y="-101862"/>
            <a:ext cx="9624900" cy="534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93" name="Google Shape;693;p77"/>
          <p:cNvSpPr/>
          <p:nvPr/>
        </p:nvSpPr>
        <p:spPr>
          <a:xfrm>
            <a:off x="-240525" y="-101850"/>
            <a:ext cx="9624900" cy="2277000"/>
          </a:xfrm>
          <a:prstGeom prst="rect">
            <a:avLst/>
          </a:prstGeom>
          <a:solidFill>
            <a:srgbClr val="F2612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94" name="Google Shape;694;p77"/>
          <p:cNvSpPr/>
          <p:nvPr/>
        </p:nvSpPr>
        <p:spPr>
          <a:xfrm>
            <a:off x="1383200" y="184900"/>
            <a:ext cx="7523400" cy="176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fortaa"/>
              <a:ea typeface="Comfortaa"/>
              <a:cs typeface="Comfortaa"/>
              <a:sym typeface="Comfortaa"/>
            </a:endParaRPr>
          </a:p>
        </p:txBody>
      </p:sp>
      <p:sp>
        <p:nvSpPr>
          <p:cNvPr id="695" name="Google Shape;695;p77"/>
          <p:cNvSpPr txBox="1"/>
          <p:nvPr/>
        </p:nvSpPr>
        <p:spPr>
          <a:xfrm>
            <a:off x="1472900" y="184900"/>
            <a:ext cx="7319100" cy="13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26122"/>
                </a:solidFill>
                <a:latin typeface="Rubik"/>
                <a:ea typeface="Rubik"/>
                <a:cs typeface="Rubik"/>
                <a:sym typeface="Rubik"/>
              </a:rPr>
              <a:t>Stronger </a:t>
            </a:r>
            <a:endParaRPr sz="2400" b="1">
              <a:solidFill>
                <a:srgbClr val="F26122"/>
              </a:solidFill>
              <a:latin typeface="Rubik"/>
              <a:ea typeface="Rubik"/>
              <a:cs typeface="Rubik"/>
              <a:sym typeface="Rubik"/>
            </a:endParaRPr>
          </a:p>
          <a:p>
            <a:pPr marL="0" lvl="0" indent="0" algn="l" rtl="0">
              <a:spcBef>
                <a:spcPts val="0"/>
              </a:spcBef>
              <a:spcAft>
                <a:spcPts val="0"/>
              </a:spcAft>
              <a:buNone/>
            </a:pPr>
            <a:r>
              <a:rPr lang="en">
                <a:solidFill>
                  <a:srgbClr val="77777A"/>
                </a:solidFill>
                <a:highlight>
                  <a:srgbClr val="FFFFFF"/>
                </a:highlight>
                <a:latin typeface="Comfortaa"/>
                <a:ea typeface="Comfortaa"/>
                <a:cs typeface="Comfortaa"/>
                <a:sym typeface="Comfortaa"/>
              </a:rPr>
              <a:t>We believe we are stronger, more capable and more resilient together than we are alone. We support a stronger Alamance County by funding programs and initiatives that strengthen community partnerships and build a robust network of supporting organizations. </a:t>
            </a:r>
            <a:endParaRPr>
              <a:solidFill>
                <a:schemeClr val="dk1"/>
              </a:solidFill>
              <a:latin typeface="Comfortaa"/>
              <a:ea typeface="Comfortaa"/>
              <a:cs typeface="Comfortaa"/>
              <a:sym typeface="Comfortaa"/>
            </a:endParaRPr>
          </a:p>
          <a:p>
            <a:pPr marL="0" lvl="0" indent="0" algn="l" rtl="0">
              <a:spcBef>
                <a:spcPts val="0"/>
              </a:spcBef>
              <a:spcAft>
                <a:spcPts val="0"/>
              </a:spcAft>
              <a:buNone/>
            </a:pPr>
            <a:endParaRPr sz="1800">
              <a:solidFill>
                <a:schemeClr val="dk1"/>
              </a:solidFill>
              <a:latin typeface="Comfortaa"/>
              <a:ea typeface="Comfortaa"/>
              <a:cs typeface="Comfortaa"/>
              <a:sym typeface="Comfortaa"/>
            </a:endParaRPr>
          </a:p>
        </p:txBody>
      </p:sp>
      <p:pic>
        <p:nvPicPr>
          <p:cNvPr id="696" name="Google Shape;696;p77"/>
          <p:cNvPicPr preferRelativeResize="0"/>
          <p:nvPr/>
        </p:nvPicPr>
        <p:blipFill>
          <a:blip r:embed="rId3">
            <a:alphaModFix/>
          </a:blip>
          <a:stretch>
            <a:fillRect/>
          </a:stretch>
        </p:blipFill>
        <p:spPr>
          <a:xfrm>
            <a:off x="79125" y="525751"/>
            <a:ext cx="1006600" cy="1033086"/>
          </a:xfrm>
          <a:prstGeom prst="rect">
            <a:avLst/>
          </a:prstGeom>
          <a:noFill/>
          <a:ln>
            <a:noFill/>
          </a:ln>
        </p:spPr>
      </p:pic>
      <p:pic>
        <p:nvPicPr>
          <p:cNvPr id="697" name="Google Shape;697;p77"/>
          <p:cNvPicPr preferRelativeResize="0"/>
          <p:nvPr/>
        </p:nvPicPr>
        <p:blipFill rotWithShape="1">
          <a:blip r:embed="rId4">
            <a:alphaModFix/>
          </a:blip>
          <a:srcRect t="2419"/>
          <a:stretch/>
        </p:blipFill>
        <p:spPr>
          <a:xfrm>
            <a:off x="3286000" y="2654225"/>
            <a:ext cx="3135299" cy="2055374"/>
          </a:xfrm>
          <a:prstGeom prst="rect">
            <a:avLst/>
          </a:prstGeom>
          <a:noFill/>
          <a:ln>
            <a:noFill/>
          </a:ln>
        </p:spPr>
      </p:pic>
      <p:pic>
        <p:nvPicPr>
          <p:cNvPr id="698" name="Google Shape;698;p77"/>
          <p:cNvPicPr preferRelativeResize="0"/>
          <p:nvPr/>
        </p:nvPicPr>
        <p:blipFill rotWithShape="1">
          <a:blip r:embed="rId5">
            <a:alphaModFix/>
          </a:blip>
          <a:srcRect t="9280"/>
          <a:stretch/>
        </p:blipFill>
        <p:spPr>
          <a:xfrm>
            <a:off x="-240450" y="2658175"/>
            <a:ext cx="3501675" cy="2055374"/>
          </a:xfrm>
          <a:prstGeom prst="rect">
            <a:avLst/>
          </a:prstGeom>
          <a:noFill/>
          <a:ln>
            <a:noFill/>
          </a:ln>
        </p:spPr>
      </p:pic>
      <p:pic>
        <p:nvPicPr>
          <p:cNvPr id="699" name="Google Shape;699;p77"/>
          <p:cNvPicPr preferRelativeResize="0"/>
          <p:nvPr/>
        </p:nvPicPr>
        <p:blipFill>
          <a:blip r:embed="rId6">
            <a:alphaModFix/>
          </a:blip>
          <a:stretch>
            <a:fillRect/>
          </a:stretch>
        </p:blipFill>
        <p:spPr>
          <a:xfrm>
            <a:off x="6446075" y="2654225"/>
            <a:ext cx="2963151" cy="2055376"/>
          </a:xfrm>
          <a:prstGeom prst="rect">
            <a:avLst/>
          </a:prstGeom>
          <a:noFill/>
          <a:ln>
            <a:noFill/>
          </a:ln>
        </p:spPr>
      </p:pic>
      <p:sp>
        <p:nvSpPr>
          <p:cNvPr id="700" name="Google Shape;700;p77"/>
          <p:cNvSpPr txBox="1"/>
          <p:nvPr/>
        </p:nvSpPr>
        <p:spPr>
          <a:xfrm>
            <a:off x="165638" y="2207088"/>
            <a:ext cx="26895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omfortaa"/>
                <a:ea typeface="Comfortaa"/>
                <a:cs typeface="Comfortaa"/>
                <a:sym typeface="Comfortaa"/>
              </a:rPr>
              <a:t>Leadership Institute </a:t>
            </a:r>
            <a:endParaRPr sz="1800">
              <a:solidFill>
                <a:schemeClr val="dk1"/>
              </a:solidFill>
              <a:latin typeface="Comfortaa"/>
              <a:ea typeface="Comfortaa"/>
              <a:cs typeface="Comfortaa"/>
              <a:sym typeface="Comfortaa"/>
            </a:endParaRPr>
          </a:p>
        </p:txBody>
      </p:sp>
      <p:sp>
        <p:nvSpPr>
          <p:cNvPr id="701" name="Google Shape;701;p77"/>
          <p:cNvSpPr txBox="1"/>
          <p:nvPr/>
        </p:nvSpPr>
        <p:spPr>
          <a:xfrm>
            <a:off x="3742325" y="2182013"/>
            <a:ext cx="2922900" cy="2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omfortaa"/>
                <a:ea typeface="Comfortaa"/>
                <a:cs typeface="Comfortaa"/>
                <a:sym typeface="Comfortaa"/>
              </a:rPr>
              <a:t>For Alamance </a:t>
            </a:r>
            <a:endParaRPr sz="1800">
              <a:solidFill>
                <a:schemeClr val="dk1"/>
              </a:solidFill>
              <a:latin typeface="Comfortaa"/>
              <a:ea typeface="Comfortaa"/>
              <a:cs typeface="Comfortaa"/>
              <a:sym typeface="Comfortaa"/>
            </a:endParaRPr>
          </a:p>
        </p:txBody>
      </p:sp>
      <p:sp>
        <p:nvSpPr>
          <p:cNvPr id="702" name="Google Shape;702;p77"/>
          <p:cNvSpPr txBox="1"/>
          <p:nvPr/>
        </p:nvSpPr>
        <p:spPr>
          <a:xfrm>
            <a:off x="7039525" y="2205113"/>
            <a:ext cx="22524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omfortaa"/>
                <a:ea typeface="Comfortaa"/>
                <a:cs typeface="Comfortaa"/>
                <a:sym typeface="Comfortaa"/>
              </a:rPr>
              <a:t>ACRE CoLab</a:t>
            </a:r>
            <a:endParaRPr sz="1800">
              <a:solidFill>
                <a:schemeClr val="dk1"/>
              </a:solidFill>
              <a:latin typeface="Comfortaa"/>
              <a:ea typeface="Comfortaa"/>
              <a:cs typeface="Comfortaa"/>
              <a:sym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2000" advTm="26558"/>
    </mc:Choice>
    <mc:Fallback xmlns="">
      <p:transition spd="slow" advTm="26558"/>
    </mc:Fallback>
  </mc:AlternateContent>
</p:sld>
</file>

<file path=ppt/theme/theme1.xml><?xml version="1.0" encoding="utf-8"?>
<a:theme xmlns:a="http://schemas.openxmlformats.org/drawingml/2006/main" name="Tanger by Slidesgo">
  <a:themeElements>
    <a:clrScheme name="Simple Light">
      <a:dk1>
        <a:srgbClr val="414147"/>
      </a:dk1>
      <a:lt1>
        <a:srgbClr val="FFFFFF"/>
      </a:lt1>
      <a:dk2>
        <a:srgbClr val="F8FAFB"/>
      </a:dk2>
      <a:lt2>
        <a:srgbClr val="FFFFFF"/>
      </a:lt2>
      <a:accent1>
        <a:srgbClr val="76B795"/>
      </a:accent1>
      <a:accent2>
        <a:srgbClr val="AC7FB2"/>
      </a:accent2>
      <a:accent3>
        <a:srgbClr val="2A7994"/>
      </a:accent3>
      <a:accent4>
        <a:srgbClr val="E2A04A"/>
      </a:accent4>
      <a:accent5>
        <a:srgbClr val="AD4556"/>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5a955a7-7bd9-4163-a185-03343161336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6B94C43A6C6D458384C3A59311AEB3" ma:contentTypeVersion="12" ma:contentTypeDescription="Create a new document." ma:contentTypeScope="" ma:versionID="b509dd9b8bc224ea85d3a3c7d7735591">
  <xsd:schema xmlns:xsd="http://www.w3.org/2001/XMLSchema" xmlns:xs="http://www.w3.org/2001/XMLSchema" xmlns:p="http://schemas.microsoft.com/office/2006/metadata/properties" xmlns:ns3="05a955a7-7bd9-4163-a185-03343161336b" targetNamespace="http://schemas.microsoft.com/office/2006/metadata/properties" ma:root="true" ma:fieldsID="a02b49b31832bb46661d71d61f29dfe3" ns3:_="">
    <xsd:import namespace="05a955a7-7bd9-4163-a185-03343161336b"/>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a955a7-7bd9-4163-a185-03343161336b"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61E44E-0184-4504-8CD8-F5B8B3A53A46}">
  <ds:schemaRefs>
    <ds:schemaRef ds:uri="05a955a7-7bd9-4163-a185-0334316133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3CD2039-18BF-4FD9-A2FD-ADC1938F0A40}">
  <ds:schemaRefs>
    <ds:schemaRef ds:uri="05a955a7-7bd9-4163-a185-0334316133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84B66A-EB5E-4B0E-8958-DCA3B68D75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530</Words>
  <Application>Microsoft Office PowerPoint</Application>
  <PresentationFormat>On-screen Show (16:9)</PresentationFormat>
  <Paragraphs>81</Paragraphs>
  <Slides>21</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Montserrat SemiBold</vt:lpstr>
      <vt:lpstr>Roboto Condensed Light</vt:lpstr>
      <vt:lpstr>Poppins</vt:lpstr>
      <vt:lpstr>Comfortaa Medium</vt:lpstr>
      <vt:lpstr>Rubik</vt:lpstr>
      <vt:lpstr>Arial</vt:lpstr>
      <vt:lpstr>Montserrat Light</vt:lpstr>
      <vt:lpstr>Livvic</vt:lpstr>
      <vt:lpstr>Montserrat</vt:lpstr>
      <vt:lpstr>Comfortaa</vt:lpstr>
      <vt:lpstr>Poppins Medium</vt:lpstr>
      <vt:lpstr>Tanger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McGinty, Nicole</dc:creator>
  <cp:lastModifiedBy>McGinty, Nicole</cp:lastModifiedBy>
  <cp:revision>3</cp:revision>
  <dcterms:modified xsi:type="dcterms:W3CDTF">2026-02-13T15:01:38Z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0x0101007A6B94C43A6C6D458384C3A59311AEB3</vt:lpwstr>
  </property>
</Properties>
</file>